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2" r:id="rId11"/>
    <p:sldId id="264" r:id="rId12"/>
    <p:sldId id="265" r:id="rId13"/>
    <p:sldId id="283" r:id="rId14"/>
    <p:sldId id="266" r:id="rId15"/>
    <p:sldId id="284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2192000" cy="6858000"/>
  <p:notesSz cx="7772400" cy="10058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411FDA-F0D4-4F17-AC6B-8C71F24D7566}" v="106" dt="2024-03-11T14:03:28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48" d="100"/>
          <a:sy n="148" d="100"/>
        </p:scale>
        <p:origin x="12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geon, Gabriel" userId="cb383f51-2abf-47b4-9642-619fb63a16ce" providerId="ADAL" clId="{BB411FDA-F0D4-4F17-AC6B-8C71F24D7566}"/>
    <pc:docChg chg="undo custSel addSld delSld modSld sldOrd">
      <pc:chgData name="Pigeon, Gabriel" userId="cb383f51-2abf-47b4-9642-619fb63a16ce" providerId="ADAL" clId="{BB411FDA-F0D4-4F17-AC6B-8C71F24D7566}" dt="2024-03-11T14:03:28.166" v="505"/>
      <pc:docMkLst>
        <pc:docMk/>
      </pc:docMkLst>
      <pc:sldChg chg="delSp modSp mod modAnim">
        <pc:chgData name="Pigeon, Gabriel" userId="cb383f51-2abf-47b4-9642-619fb63a16ce" providerId="ADAL" clId="{BB411FDA-F0D4-4F17-AC6B-8C71F24D7566}" dt="2024-03-11T13:17:59.436" v="3"/>
        <pc:sldMkLst>
          <pc:docMk/>
          <pc:sldMk cId="0" sldId="256"/>
        </pc:sldMkLst>
        <pc:picChg chg="del mod">
          <ac:chgData name="Pigeon, Gabriel" userId="cb383f51-2abf-47b4-9642-619fb63a16ce" providerId="ADAL" clId="{BB411FDA-F0D4-4F17-AC6B-8C71F24D7566}" dt="2024-03-11T13:17:47.486" v="1" actId="478"/>
          <ac:picMkLst>
            <pc:docMk/>
            <pc:sldMk cId="0" sldId="256"/>
            <ac:picMk id="82" creationId="{00000000-0000-0000-0000-000000000000}"/>
          </ac:picMkLst>
        </pc:picChg>
      </pc:sldChg>
      <pc:sldChg chg="modSp mod modAnim">
        <pc:chgData name="Pigeon, Gabriel" userId="cb383f51-2abf-47b4-9642-619fb63a16ce" providerId="ADAL" clId="{BB411FDA-F0D4-4F17-AC6B-8C71F24D7566}" dt="2024-03-11T13:19:26.503" v="16" actId="1076"/>
        <pc:sldMkLst>
          <pc:docMk/>
          <pc:sldMk cId="0" sldId="258"/>
        </pc:sldMkLst>
        <pc:picChg chg="mod">
          <ac:chgData name="Pigeon, Gabriel" userId="cb383f51-2abf-47b4-9642-619fb63a16ce" providerId="ADAL" clId="{BB411FDA-F0D4-4F17-AC6B-8C71F24D7566}" dt="2024-03-11T13:19:26.503" v="16" actId="1076"/>
          <ac:picMkLst>
            <pc:docMk/>
            <pc:sldMk cId="0" sldId="258"/>
            <ac:picMk id="102" creationId="{00000000-0000-0000-0000-000000000000}"/>
          </ac:picMkLst>
        </pc:picChg>
      </pc:sldChg>
      <pc:sldChg chg="modAnim">
        <pc:chgData name="Pigeon, Gabriel" userId="cb383f51-2abf-47b4-9642-619fb63a16ce" providerId="ADAL" clId="{BB411FDA-F0D4-4F17-AC6B-8C71F24D7566}" dt="2024-03-11T13:19:32.524" v="17"/>
        <pc:sldMkLst>
          <pc:docMk/>
          <pc:sldMk cId="0" sldId="259"/>
        </pc:sldMkLst>
      </pc:sldChg>
      <pc:sldChg chg="modSp mod modAnim">
        <pc:chgData name="Pigeon, Gabriel" userId="cb383f51-2abf-47b4-9642-619fb63a16ce" providerId="ADAL" clId="{BB411FDA-F0D4-4F17-AC6B-8C71F24D7566}" dt="2024-03-11T13:18:52.322" v="10"/>
        <pc:sldMkLst>
          <pc:docMk/>
          <pc:sldMk cId="0" sldId="260"/>
        </pc:sldMkLst>
        <pc:spChg chg="mod">
          <ac:chgData name="Pigeon, Gabriel" userId="cb383f51-2abf-47b4-9642-619fb63a16ce" providerId="ADAL" clId="{BB411FDA-F0D4-4F17-AC6B-8C71F24D7566}" dt="2024-03-11T13:18:31.840" v="7" actId="313"/>
          <ac:spMkLst>
            <pc:docMk/>
            <pc:sldMk cId="0" sldId="260"/>
            <ac:spMk id="115" creationId="{00000000-0000-0000-0000-000000000000}"/>
          </ac:spMkLst>
        </pc:spChg>
      </pc:sldChg>
      <pc:sldChg chg="modSp mod modAnim">
        <pc:chgData name="Pigeon, Gabriel" userId="cb383f51-2abf-47b4-9642-619fb63a16ce" providerId="ADAL" clId="{BB411FDA-F0D4-4F17-AC6B-8C71F24D7566}" dt="2024-03-11T13:21:02.798" v="29" actId="14100"/>
        <pc:sldMkLst>
          <pc:docMk/>
          <pc:sldMk cId="0" sldId="261"/>
        </pc:sldMkLst>
        <pc:spChg chg="mod">
          <ac:chgData name="Pigeon, Gabriel" userId="cb383f51-2abf-47b4-9642-619fb63a16ce" providerId="ADAL" clId="{BB411FDA-F0D4-4F17-AC6B-8C71F24D7566}" dt="2024-03-11T13:20:53.790" v="28" actId="404"/>
          <ac:spMkLst>
            <pc:docMk/>
            <pc:sldMk cId="0" sldId="261"/>
            <ac:spMk id="124" creationId="{00000000-0000-0000-0000-000000000000}"/>
          </ac:spMkLst>
        </pc:spChg>
        <pc:picChg chg="mod">
          <ac:chgData name="Pigeon, Gabriel" userId="cb383f51-2abf-47b4-9642-619fb63a16ce" providerId="ADAL" clId="{BB411FDA-F0D4-4F17-AC6B-8C71F24D7566}" dt="2024-03-11T13:21:02.798" v="29" actId="14100"/>
          <ac:picMkLst>
            <pc:docMk/>
            <pc:sldMk cId="0" sldId="261"/>
            <ac:picMk id="118" creationId="{00000000-0000-0000-0000-000000000000}"/>
          </ac:picMkLst>
        </pc:picChg>
      </pc:sldChg>
      <pc:sldChg chg="modSp modAnim">
        <pc:chgData name="Pigeon, Gabriel" userId="cb383f51-2abf-47b4-9642-619fb63a16ce" providerId="ADAL" clId="{BB411FDA-F0D4-4F17-AC6B-8C71F24D7566}" dt="2024-03-11T13:21:08.854" v="30" actId="404"/>
        <pc:sldMkLst>
          <pc:docMk/>
          <pc:sldMk cId="0" sldId="262"/>
        </pc:sldMkLst>
        <pc:spChg chg="mod">
          <ac:chgData name="Pigeon, Gabriel" userId="cb383f51-2abf-47b4-9642-619fb63a16ce" providerId="ADAL" clId="{BB411FDA-F0D4-4F17-AC6B-8C71F24D7566}" dt="2024-03-11T13:21:08.854" v="30" actId="404"/>
          <ac:spMkLst>
            <pc:docMk/>
            <pc:sldMk cId="0" sldId="262"/>
            <ac:spMk id="130" creationId="{00000000-0000-0000-0000-000000000000}"/>
          </ac:spMkLst>
        </pc:spChg>
      </pc:sldChg>
      <pc:sldChg chg="modAnim">
        <pc:chgData name="Pigeon, Gabriel" userId="cb383f51-2abf-47b4-9642-619fb63a16ce" providerId="ADAL" clId="{BB411FDA-F0D4-4F17-AC6B-8C71F24D7566}" dt="2024-03-11T13:23:10.980" v="35"/>
        <pc:sldMkLst>
          <pc:docMk/>
          <pc:sldMk cId="0" sldId="263"/>
        </pc:sldMkLst>
      </pc:sldChg>
      <pc:sldChg chg="modAnim">
        <pc:chgData name="Pigeon, Gabriel" userId="cb383f51-2abf-47b4-9642-619fb63a16ce" providerId="ADAL" clId="{BB411FDA-F0D4-4F17-AC6B-8C71F24D7566}" dt="2024-03-11T13:45:54.764" v="295"/>
        <pc:sldMkLst>
          <pc:docMk/>
          <pc:sldMk cId="0" sldId="264"/>
        </pc:sldMkLst>
      </pc:sldChg>
      <pc:sldChg chg="addSp modSp mod modAnim">
        <pc:chgData name="Pigeon, Gabriel" userId="cb383f51-2abf-47b4-9642-619fb63a16ce" providerId="ADAL" clId="{BB411FDA-F0D4-4F17-AC6B-8C71F24D7566}" dt="2024-03-11T13:48:45.396" v="313" actId="113"/>
        <pc:sldMkLst>
          <pc:docMk/>
          <pc:sldMk cId="0" sldId="265"/>
        </pc:sldMkLst>
        <pc:graphicFrameChg chg="mod modGraphic">
          <ac:chgData name="Pigeon, Gabriel" userId="cb383f51-2abf-47b4-9642-619fb63a16ce" providerId="ADAL" clId="{BB411FDA-F0D4-4F17-AC6B-8C71F24D7566}" dt="2024-03-11T13:48:45.396" v="313" actId="113"/>
          <ac:graphicFrameMkLst>
            <pc:docMk/>
            <pc:sldMk cId="0" sldId="265"/>
            <ac:graphicFrameMk id="164" creationId="{00000000-0000-0000-0000-000000000000}"/>
          </ac:graphicFrameMkLst>
        </pc:graphicFrameChg>
        <pc:picChg chg="add mod modCrop">
          <ac:chgData name="Pigeon, Gabriel" userId="cb383f51-2abf-47b4-9642-619fb63a16ce" providerId="ADAL" clId="{BB411FDA-F0D4-4F17-AC6B-8C71F24D7566}" dt="2024-03-11T13:48:13.887" v="309" actId="1076"/>
          <ac:picMkLst>
            <pc:docMk/>
            <pc:sldMk cId="0" sldId="265"/>
            <ac:picMk id="3" creationId="{CE5E8225-D944-5FB1-25FD-92C44462D65A}"/>
          </ac:picMkLst>
        </pc:picChg>
      </pc:sldChg>
      <pc:sldChg chg="addSp modSp mod modAnim">
        <pc:chgData name="Pigeon, Gabriel" userId="cb383f51-2abf-47b4-9642-619fb63a16ce" providerId="ADAL" clId="{BB411FDA-F0D4-4F17-AC6B-8C71F24D7566}" dt="2024-03-11T13:50:14.447" v="325"/>
        <pc:sldMkLst>
          <pc:docMk/>
          <pc:sldMk cId="0" sldId="266"/>
        </pc:sldMkLst>
        <pc:spChg chg="add mod">
          <ac:chgData name="Pigeon, Gabriel" userId="cb383f51-2abf-47b4-9642-619fb63a16ce" providerId="ADAL" clId="{BB411FDA-F0D4-4F17-AC6B-8C71F24D7566}" dt="2024-03-11T13:49:49.407" v="320" actId="1076"/>
          <ac:spMkLst>
            <pc:docMk/>
            <pc:sldMk cId="0" sldId="266"/>
            <ac:spMk id="2" creationId="{F4E2CCED-3C78-5F9D-058C-E2BB487307FD}"/>
          </ac:spMkLst>
        </pc:spChg>
        <pc:spChg chg="add mod">
          <ac:chgData name="Pigeon, Gabriel" userId="cb383f51-2abf-47b4-9642-619fb63a16ce" providerId="ADAL" clId="{BB411FDA-F0D4-4F17-AC6B-8C71F24D7566}" dt="2024-03-11T13:50:07.656" v="324" actId="1076"/>
          <ac:spMkLst>
            <pc:docMk/>
            <pc:sldMk cId="0" sldId="266"/>
            <ac:spMk id="3" creationId="{3E682331-1C16-4312-7873-1E449EE5FB78}"/>
          </ac:spMkLst>
        </pc:spChg>
      </pc:sldChg>
      <pc:sldChg chg="modAnim">
        <pc:chgData name="Pigeon, Gabriel" userId="cb383f51-2abf-47b4-9642-619fb63a16ce" providerId="ADAL" clId="{BB411FDA-F0D4-4F17-AC6B-8C71F24D7566}" dt="2024-03-11T13:53:27.421" v="394"/>
        <pc:sldMkLst>
          <pc:docMk/>
          <pc:sldMk cId="0" sldId="268"/>
        </pc:sldMkLst>
      </pc:sldChg>
      <pc:sldChg chg="modAnim">
        <pc:chgData name="Pigeon, Gabriel" userId="cb383f51-2abf-47b4-9642-619fb63a16ce" providerId="ADAL" clId="{BB411FDA-F0D4-4F17-AC6B-8C71F24D7566}" dt="2024-03-11T13:53:37.440" v="396"/>
        <pc:sldMkLst>
          <pc:docMk/>
          <pc:sldMk cId="0" sldId="269"/>
        </pc:sldMkLst>
      </pc:sldChg>
      <pc:sldChg chg="modAnim">
        <pc:chgData name="Pigeon, Gabriel" userId="cb383f51-2abf-47b4-9642-619fb63a16ce" providerId="ADAL" clId="{BB411FDA-F0D4-4F17-AC6B-8C71F24D7566}" dt="2024-03-11T13:53:43.499" v="398"/>
        <pc:sldMkLst>
          <pc:docMk/>
          <pc:sldMk cId="0" sldId="270"/>
        </pc:sldMkLst>
      </pc:sldChg>
      <pc:sldChg chg="modSp mod modAnim">
        <pc:chgData name="Pigeon, Gabriel" userId="cb383f51-2abf-47b4-9642-619fb63a16ce" providerId="ADAL" clId="{BB411FDA-F0D4-4F17-AC6B-8C71F24D7566}" dt="2024-03-11T13:53:51.660" v="401"/>
        <pc:sldMkLst>
          <pc:docMk/>
          <pc:sldMk cId="0" sldId="271"/>
        </pc:sldMkLst>
        <pc:spChg chg="mod">
          <ac:chgData name="Pigeon, Gabriel" userId="cb383f51-2abf-47b4-9642-619fb63a16ce" providerId="ADAL" clId="{BB411FDA-F0D4-4F17-AC6B-8C71F24D7566}" dt="2024-03-11T13:53:47.952" v="399" actId="5793"/>
          <ac:spMkLst>
            <pc:docMk/>
            <pc:sldMk cId="0" sldId="271"/>
            <ac:spMk id="206" creationId="{00000000-0000-0000-0000-000000000000}"/>
          </ac:spMkLst>
        </pc:spChg>
      </pc:sldChg>
      <pc:sldChg chg="modAnim">
        <pc:chgData name="Pigeon, Gabriel" userId="cb383f51-2abf-47b4-9642-619fb63a16ce" providerId="ADAL" clId="{BB411FDA-F0D4-4F17-AC6B-8C71F24D7566}" dt="2024-03-11T13:53:57.541" v="403"/>
        <pc:sldMkLst>
          <pc:docMk/>
          <pc:sldMk cId="0" sldId="272"/>
        </pc:sldMkLst>
      </pc:sldChg>
      <pc:sldChg chg="modSp mod">
        <pc:chgData name="Pigeon, Gabriel" userId="cb383f51-2abf-47b4-9642-619fb63a16ce" providerId="ADAL" clId="{BB411FDA-F0D4-4F17-AC6B-8C71F24D7566}" dt="2024-03-11T13:54:29.116" v="406"/>
        <pc:sldMkLst>
          <pc:docMk/>
          <pc:sldMk cId="0" sldId="274"/>
        </pc:sldMkLst>
        <pc:spChg chg="mod">
          <ac:chgData name="Pigeon, Gabriel" userId="cb383f51-2abf-47b4-9642-619fb63a16ce" providerId="ADAL" clId="{BB411FDA-F0D4-4F17-AC6B-8C71F24D7566}" dt="2024-03-11T13:54:29.116" v="406"/>
          <ac:spMkLst>
            <pc:docMk/>
            <pc:sldMk cId="0" sldId="274"/>
            <ac:spMk id="224" creationId="{00000000-0000-0000-0000-000000000000}"/>
          </ac:spMkLst>
        </pc:spChg>
        <pc:picChg chg="mod">
          <ac:chgData name="Pigeon, Gabriel" userId="cb383f51-2abf-47b4-9642-619fb63a16ce" providerId="ADAL" clId="{BB411FDA-F0D4-4F17-AC6B-8C71F24D7566}" dt="2024-03-11T13:54:07.168" v="404" actId="14100"/>
          <ac:picMkLst>
            <pc:docMk/>
            <pc:sldMk cId="0" sldId="274"/>
            <ac:picMk id="226" creationId="{00000000-0000-0000-0000-000000000000}"/>
          </ac:picMkLst>
        </pc:picChg>
      </pc:sldChg>
      <pc:sldChg chg="addSp modSp mod modAnim">
        <pc:chgData name="Pigeon, Gabriel" userId="cb383f51-2abf-47b4-9642-619fb63a16ce" providerId="ADAL" clId="{BB411FDA-F0D4-4F17-AC6B-8C71F24D7566}" dt="2024-03-11T13:59:21.036" v="476" actId="113"/>
        <pc:sldMkLst>
          <pc:docMk/>
          <pc:sldMk cId="0" sldId="275"/>
        </pc:sldMkLst>
        <pc:spChg chg="add mod">
          <ac:chgData name="Pigeon, Gabriel" userId="cb383f51-2abf-47b4-9642-619fb63a16ce" providerId="ADAL" clId="{BB411FDA-F0D4-4F17-AC6B-8C71F24D7566}" dt="2024-03-11T13:58:03.537" v="458" actId="208"/>
          <ac:spMkLst>
            <pc:docMk/>
            <pc:sldMk cId="0" sldId="275"/>
            <ac:spMk id="2" creationId="{1B778D71-E68A-643C-5B01-5B56912B53DB}"/>
          </ac:spMkLst>
        </pc:spChg>
        <pc:spChg chg="mod">
          <ac:chgData name="Pigeon, Gabriel" userId="cb383f51-2abf-47b4-9642-619fb63a16ce" providerId="ADAL" clId="{BB411FDA-F0D4-4F17-AC6B-8C71F24D7566}" dt="2024-03-11T13:59:21.036" v="476" actId="113"/>
          <ac:spMkLst>
            <pc:docMk/>
            <pc:sldMk cId="0" sldId="275"/>
            <ac:spMk id="233" creationId="{00000000-0000-0000-0000-000000000000}"/>
          </ac:spMkLst>
        </pc:spChg>
        <pc:spChg chg="mod">
          <ac:chgData name="Pigeon, Gabriel" userId="cb383f51-2abf-47b4-9642-619fb63a16ce" providerId="ADAL" clId="{BB411FDA-F0D4-4F17-AC6B-8C71F24D7566}" dt="2024-03-11T13:58:24.526" v="461" actId="208"/>
          <ac:spMkLst>
            <pc:docMk/>
            <pc:sldMk cId="0" sldId="275"/>
            <ac:spMk id="234" creationId="{00000000-0000-0000-0000-000000000000}"/>
          </ac:spMkLst>
        </pc:spChg>
        <pc:spChg chg="mod">
          <ac:chgData name="Pigeon, Gabriel" userId="cb383f51-2abf-47b4-9642-619fb63a16ce" providerId="ADAL" clId="{BB411FDA-F0D4-4F17-AC6B-8C71F24D7566}" dt="2024-03-11T13:58:47.112" v="464" actId="208"/>
          <ac:spMkLst>
            <pc:docMk/>
            <pc:sldMk cId="0" sldId="275"/>
            <ac:spMk id="235" creationId="{00000000-0000-0000-0000-000000000000}"/>
          </ac:spMkLst>
        </pc:spChg>
        <pc:spChg chg="mod">
          <ac:chgData name="Pigeon, Gabriel" userId="cb383f51-2abf-47b4-9642-619fb63a16ce" providerId="ADAL" clId="{BB411FDA-F0D4-4F17-AC6B-8C71F24D7566}" dt="2024-03-11T13:58:47.112" v="464" actId="208"/>
          <ac:spMkLst>
            <pc:docMk/>
            <pc:sldMk cId="0" sldId="275"/>
            <ac:spMk id="236" creationId="{00000000-0000-0000-0000-000000000000}"/>
          </ac:spMkLst>
        </pc:spChg>
      </pc:sldChg>
      <pc:sldChg chg="modAnim">
        <pc:chgData name="Pigeon, Gabriel" userId="cb383f51-2abf-47b4-9642-619fb63a16ce" providerId="ADAL" clId="{BB411FDA-F0D4-4F17-AC6B-8C71F24D7566}" dt="2024-03-11T14:00:40.117" v="478"/>
        <pc:sldMkLst>
          <pc:docMk/>
          <pc:sldMk cId="0" sldId="276"/>
        </pc:sldMkLst>
      </pc:sldChg>
      <pc:sldChg chg="modAnim">
        <pc:chgData name="Pigeon, Gabriel" userId="cb383f51-2abf-47b4-9642-619fb63a16ce" providerId="ADAL" clId="{BB411FDA-F0D4-4F17-AC6B-8C71F24D7566}" dt="2024-03-11T14:01:09.706" v="481"/>
        <pc:sldMkLst>
          <pc:docMk/>
          <pc:sldMk cId="0" sldId="278"/>
        </pc:sldMkLst>
      </pc:sldChg>
      <pc:sldChg chg="modAnim">
        <pc:chgData name="Pigeon, Gabriel" userId="cb383f51-2abf-47b4-9642-619fb63a16ce" providerId="ADAL" clId="{BB411FDA-F0D4-4F17-AC6B-8C71F24D7566}" dt="2024-03-11T14:01:57.512" v="490"/>
        <pc:sldMkLst>
          <pc:docMk/>
          <pc:sldMk cId="0" sldId="280"/>
        </pc:sldMkLst>
      </pc:sldChg>
      <pc:sldChg chg="modSp mod modAnim">
        <pc:chgData name="Pigeon, Gabriel" userId="cb383f51-2abf-47b4-9642-619fb63a16ce" providerId="ADAL" clId="{BB411FDA-F0D4-4F17-AC6B-8C71F24D7566}" dt="2024-03-11T14:03:28.166" v="505"/>
        <pc:sldMkLst>
          <pc:docMk/>
          <pc:sldMk cId="0" sldId="281"/>
        </pc:sldMkLst>
        <pc:spChg chg="mod">
          <ac:chgData name="Pigeon, Gabriel" userId="cb383f51-2abf-47b4-9642-619fb63a16ce" providerId="ADAL" clId="{BB411FDA-F0D4-4F17-AC6B-8C71F24D7566}" dt="2024-03-11T14:03:00.783" v="501" actId="20577"/>
          <ac:spMkLst>
            <pc:docMk/>
            <pc:sldMk cId="0" sldId="281"/>
            <ac:spMk id="276" creationId="{00000000-0000-0000-0000-000000000000}"/>
          </ac:spMkLst>
        </pc:spChg>
      </pc:sldChg>
      <pc:sldChg chg="addSp delSp modSp add mod modClrScheme delAnim modAnim chgLayout">
        <pc:chgData name="Pigeon, Gabriel" userId="cb383f51-2abf-47b4-9642-619fb63a16ce" providerId="ADAL" clId="{BB411FDA-F0D4-4F17-AC6B-8C71F24D7566}" dt="2024-03-11T13:45:50.612" v="294"/>
        <pc:sldMkLst>
          <pc:docMk/>
          <pc:sldMk cId="969370994" sldId="282"/>
        </pc:sldMkLst>
        <pc:spChg chg="add mod">
          <ac:chgData name="Pigeon, Gabriel" userId="cb383f51-2abf-47b4-9642-619fb63a16ce" providerId="ADAL" clId="{BB411FDA-F0D4-4F17-AC6B-8C71F24D7566}" dt="2024-03-11T13:42:37.405" v="179" actId="947"/>
          <ac:spMkLst>
            <pc:docMk/>
            <pc:sldMk cId="969370994" sldId="282"/>
            <ac:spMk id="2" creationId="{749B996C-6877-3136-5955-B1B50C2767AE}"/>
          </ac:spMkLst>
        </pc:spChg>
        <pc:spChg chg="add del">
          <ac:chgData name="Pigeon, Gabriel" userId="cb383f51-2abf-47b4-9642-619fb63a16ce" providerId="ADAL" clId="{BB411FDA-F0D4-4F17-AC6B-8C71F24D7566}" dt="2024-03-11T13:40:22.605" v="145" actId="478"/>
          <ac:spMkLst>
            <pc:docMk/>
            <pc:sldMk cId="969370994" sldId="282"/>
            <ac:spMk id="4" creationId="{16F12E4C-9BED-A9D3-E444-0B1C56884B42}"/>
          </ac:spMkLst>
        </pc:spChg>
        <pc:spChg chg="mod ord">
          <ac:chgData name="Pigeon, Gabriel" userId="cb383f51-2abf-47b4-9642-619fb63a16ce" providerId="ADAL" clId="{BB411FDA-F0D4-4F17-AC6B-8C71F24D7566}" dt="2024-03-11T13:24:04.951" v="43" actId="1076"/>
          <ac:spMkLst>
            <pc:docMk/>
            <pc:sldMk cId="969370994" sldId="282"/>
            <ac:spMk id="136" creationId="{65217283-A4C1-3771-780C-68361714C271}"/>
          </ac:spMkLst>
        </pc:spChg>
        <pc:spChg chg="mod ord">
          <ac:chgData name="Pigeon, Gabriel" userId="cb383f51-2abf-47b4-9642-619fb63a16ce" providerId="ADAL" clId="{BB411FDA-F0D4-4F17-AC6B-8C71F24D7566}" dt="2024-03-11T13:23:59.248" v="42" actId="700"/>
          <ac:spMkLst>
            <pc:docMk/>
            <pc:sldMk cId="969370994" sldId="282"/>
            <ac:spMk id="138" creationId="{702B41A5-69B9-BF39-C04B-784EF2D6B013}"/>
          </ac:spMkLst>
        </pc:spChg>
        <pc:spChg chg="del">
          <ac:chgData name="Pigeon, Gabriel" userId="cb383f51-2abf-47b4-9642-619fb63a16ce" providerId="ADAL" clId="{BB411FDA-F0D4-4F17-AC6B-8C71F24D7566}" dt="2024-03-11T13:23:49.528" v="41" actId="478"/>
          <ac:spMkLst>
            <pc:docMk/>
            <pc:sldMk cId="969370994" sldId="282"/>
            <ac:spMk id="139" creationId="{C9B2E6AC-1369-10CE-3A26-0C2F57BEF978}"/>
          </ac:spMkLst>
        </pc:spChg>
        <pc:spChg chg="del">
          <ac:chgData name="Pigeon, Gabriel" userId="cb383f51-2abf-47b4-9642-619fb63a16ce" providerId="ADAL" clId="{BB411FDA-F0D4-4F17-AC6B-8C71F24D7566}" dt="2024-03-11T13:23:49.528" v="41" actId="478"/>
          <ac:spMkLst>
            <pc:docMk/>
            <pc:sldMk cId="969370994" sldId="282"/>
            <ac:spMk id="140" creationId="{EB9EB628-D3D5-5D05-67B7-03B1385F593E}"/>
          </ac:spMkLst>
        </pc:spChg>
        <pc:spChg chg="del">
          <ac:chgData name="Pigeon, Gabriel" userId="cb383f51-2abf-47b4-9642-619fb63a16ce" providerId="ADAL" clId="{BB411FDA-F0D4-4F17-AC6B-8C71F24D7566}" dt="2024-03-11T13:23:49.528" v="41" actId="478"/>
          <ac:spMkLst>
            <pc:docMk/>
            <pc:sldMk cId="969370994" sldId="282"/>
            <ac:spMk id="141" creationId="{B9769BD7-910E-952E-BD6B-448369CD2000}"/>
          </ac:spMkLst>
        </pc:spChg>
        <pc:spChg chg="del">
          <ac:chgData name="Pigeon, Gabriel" userId="cb383f51-2abf-47b4-9642-619fb63a16ce" providerId="ADAL" clId="{BB411FDA-F0D4-4F17-AC6B-8C71F24D7566}" dt="2024-03-11T13:23:49.528" v="41" actId="478"/>
          <ac:spMkLst>
            <pc:docMk/>
            <pc:sldMk cId="969370994" sldId="282"/>
            <ac:spMk id="142" creationId="{9BFA8E58-DBBD-0E05-7679-39E034455B69}"/>
          </ac:spMkLst>
        </pc:spChg>
        <pc:spChg chg="del">
          <ac:chgData name="Pigeon, Gabriel" userId="cb383f51-2abf-47b4-9642-619fb63a16ce" providerId="ADAL" clId="{BB411FDA-F0D4-4F17-AC6B-8C71F24D7566}" dt="2024-03-11T13:23:49.528" v="41" actId="478"/>
          <ac:spMkLst>
            <pc:docMk/>
            <pc:sldMk cId="969370994" sldId="282"/>
            <ac:spMk id="143" creationId="{E1A5C68B-B6D3-70B8-41EF-2A21C2792F9C}"/>
          </ac:spMkLst>
        </pc:spChg>
        <pc:spChg chg="del">
          <ac:chgData name="Pigeon, Gabriel" userId="cb383f51-2abf-47b4-9642-619fb63a16ce" providerId="ADAL" clId="{BB411FDA-F0D4-4F17-AC6B-8C71F24D7566}" dt="2024-03-11T13:23:49.528" v="41" actId="478"/>
          <ac:spMkLst>
            <pc:docMk/>
            <pc:sldMk cId="969370994" sldId="282"/>
            <ac:spMk id="144" creationId="{E18F235B-F500-A5A9-1834-ADD2EE0EA7B8}"/>
          </ac:spMkLst>
        </pc:spChg>
        <pc:spChg chg="del">
          <ac:chgData name="Pigeon, Gabriel" userId="cb383f51-2abf-47b4-9642-619fb63a16ce" providerId="ADAL" clId="{BB411FDA-F0D4-4F17-AC6B-8C71F24D7566}" dt="2024-03-11T13:23:49.528" v="41" actId="478"/>
          <ac:spMkLst>
            <pc:docMk/>
            <pc:sldMk cId="969370994" sldId="282"/>
            <ac:spMk id="145" creationId="{8A927CCE-70E3-D19E-DEC0-D56F2C30BE79}"/>
          </ac:spMkLst>
        </pc:spChg>
        <pc:spChg chg="del">
          <ac:chgData name="Pigeon, Gabriel" userId="cb383f51-2abf-47b4-9642-619fb63a16ce" providerId="ADAL" clId="{BB411FDA-F0D4-4F17-AC6B-8C71F24D7566}" dt="2024-03-11T13:23:49.528" v="41" actId="478"/>
          <ac:spMkLst>
            <pc:docMk/>
            <pc:sldMk cId="969370994" sldId="282"/>
            <ac:spMk id="146" creationId="{FBB5F300-16F3-193D-45C3-D278A9A95C6B}"/>
          </ac:spMkLst>
        </pc:spChg>
        <pc:spChg chg="del">
          <ac:chgData name="Pigeon, Gabriel" userId="cb383f51-2abf-47b4-9642-619fb63a16ce" providerId="ADAL" clId="{BB411FDA-F0D4-4F17-AC6B-8C71F24D7566}" dt="2024-03-11T13:23:49.528" v="41" actId="478"/>
          <ac:spMkLst>
            <pc:docMk/>
            <pc:sldMk cId="969370994" sldId="282"/>
            <ac:spMk id="147" creationId="{74187694-9F62-53B0-974E-A139BFC78D50}"/>
          </ac:spMkLst>
        </pc:spChg>
        <pc:spChg chg="del">
          <ac:chgData name="Pigeon, Gabriel" userId="cb383f51-2abf-47b4-9642-619fb63a16ce" providerId="ADAL" clId="{BB411FDA-F0D4-4F17-AC6B-8C71F24D7566}" dt="2024-03-11T13:23:49.528" v="41" actId="478"/>
          <ac:spMkLst>
            <pc:docMk/>
            <pc:sldMk cId="969370994" sldId="282"/>
            <ac:spMk id="148" creationId="{AF5E749E-79C9-2E40-7EB0-2A36E50DA366}"/>
          </ac:spMkLst>
        </pc:spChg>
        <pc:spChg chg="del">
          <ac:chgData name="Pigeon, Gabriel" userId="cb383f51-2abf-47b4-9642-619fb63a16ce" providerId="ADAL" clId="{BB411FDA-F0D4-4F17-AC6B-8C71F24D7566}" dt="2024-03-11T13:23:49.528" v="41" actId="478"/>
          <ac:spMkLst>
            <pc:docMk/>
            <pc:sldMk cId="969370994" sldId="282"/>
            <ac:spMk id="149" creationId="{D5AFA5BD-5510-417E-AEFB-86AD5822632C}"/>
          </ac:spMkLst>
        </pc:spChg>
        <pc:spChg chg="del">
          <ac:chgData name="Pigeon, Gabriel" userId="cb383f51-2abf-47b4-9642-619fb63a16ce" providerId="ADAL" clId="{BB411FDA-F0D4-4F17-AC6B-8C71F24D7566}" dt="2024-03-11T13:23:49.528" v="41" actId="478"/>
          <ac:spMkLst>
            <pc:docMk/>
            <pc:sldMk cId="969370994" sldId="282"/>
            <ac:spMk id="150" creationId="{98B92AB5-444B-3145-B4DC-5CA70642F4F4}"/>
          </ac:spMkLst>
        </pc:spChg>
        <pc:picChg chg="add del mod">
          <ac:chgData name="Pigeon, Gabriel" userId="cb383f51-2abf-47b4-9642-619fb63a16ce" providerId="ADAL" clId="{BB411FDA-F0D4-4F17-AC6B-8C71F24D7566}" dt="2024-03-11T13:40:22.605" v="145" actId="478"/>
          <ac:picMkLst>
            <pc:docMk/>
            <pc:sldMk cId="969370994" sldId="282"/>
            <ac:picMk id="3" creationId="{89406205-11CD-8279-97A9-57DBD323FA7F}"/>
          </ac:picMkLst>
        </pc:picChg>
        <pc:picChg chg="add mod">
          <ac:chgData name="Pigeon, Gabriel" userId="cb383f51-2abf-47b4-9642-619fb63a16ce" providerId="ADAL" clId="{BB411FDA-F0D4-4F17-AC6B-8C71F24D7566}" dt="2024-03-11T13:45:31.036" v="261" actId="1037"/>
          <ac:picMkLst>
            <pc:docMk/>
            <pc:sldMk cId="969370994" sldId="282"/>
            <ac:picMk id="5" creationId="{460A00BF-4630-86C3-7DCC-01E3E7A6B677}"/>
          </ac:picMkLst>
        </pc:picChg>
        <pc:picChg chg="del">
          <ac:chgData name="Pigeon, Gabriel" userId="cb383f51-2abf-47b4-9642-619fb63a16ce" providerId="ADAL" clId="{BB411FDA-F0D4-4F17-AC6B-8C71F24D7566}" dt="2024-03-11T13:23:45.686" v="40" actId="478"/>
          <ac:picMkLst>
            <pc:docMk/>
            <pc:sldMk cId="969370994" sldId="282"/>
            <ac:picMk id="133" creationId="{F87C0B8C-979D-46A7-CB83-AD846D466211}"/>
          </ac:picMkLst>
        </pc:picChg>
        <pc:cxnChg chg="add mod">
          <ac:chgData name="Pigeon, Gabriel" userId="cb383f51-2abf-47b4-9642-619fb63a16ce" providerId="ADAL" clId="{BB411FDA-F0D4-4F17-AC6B-8C71F24D7566}" dt="2024-03-11T13:45:39.751" v="293" actId="1038"/>
          <ac:cxnSpMkLst>
            <pc:docMk/>
            <pc:sldMk cId="969370994" sldId="282"/>
            <ac:cxnSpMk id="7" creationId="{56434FDA-05F1-B43C-0438-9921117F6728}"/>
          </ac:cxnSpMkLst>
        </pc:cxnChg>
      </pc:sldChg>
      <pc:sldChg chg="modSp new del mod">
        <pc:chgData name="Pigeon, Gabriel" userId="cb383f51-2abf-47b4-9642-619fb63a16ce" providerId="ADAL" clId="{BB411FDA-F0D4-4F17-AC6B-8C71F24D7566}" dt="2024-03-11T13:23:38.021" v="38" actId="47"/>
        <pc:sldMkLst>
          <pc:docMk/>
          <pc:sldMk cId="1457521728" sldId="282"/>
        </pc:sldMkLst>
        <pc:spChg chg="mod">
          <ac:chgData name="Pigeon, Gabriel" userId="cb383f51-2abf-47b4-9642-619fb63a16ce" providerId="ADAL" clId="{BB411FDA-F0D4-4F17-AC6B-8C71F24D7566}" dt="2024-03-11T13:23:31.309" v="37"/>
          <ac:spMkLst>
            <pc:docMk/>
            <pc:sldMk cId="1457521728" sldId="282"/>
            <ac:spMk id="2" creationId="{459E2869-95FF-DA89-2220-DA4766D8CCFF}"/>
          </ac:spMkLst>
        </pc:spChg>
      </pc:sldChg>
      <pc:sldChg chg="modSp add mod">
        <pc:chgData name="Pigeon, Gabriel" userId="cb383f51-2abf-47b4-9642-619fb63a16ce" providerId="ADAL" clId="{BB411FDA-F0D4-4F17-AC6B-8C71F24D7566}" dt="2024-03-11T13:48:55.555" v="315" actId="113"/>
        <pc:sldMkLst>
          <pc:docMk/>
          <pc:sldMk cId="797775879" sldId="283"/>
        </pc:sldMkLst>
        <pc:graphicFrameChg chg="modGraphic">
          <ac:chgData name="Pigeon, Gabriel" userId="cb383f51-2abf-47b4-9642-619fb63a16ce" providerId="ADAL" clId="{BB411FDA-F0D4-4F17-AC6B-8C71F24D7566}" dt="2024-03-11T13:48:55.555" v="315" actId="113"/>
          <ac:graphicFrameMkLst>
            <pc:docMk/>
            <pc:sldMk cId="797775879" sldId="283"/>
            <ac:graphicFrameMk id="164" creationId="{C5D3D308-02D2-2A6E-E514-113052784504}"/>
          </ac:graphicFrameMkLst>
        </pc:graphicFrameChg>
      </pc:sldChg>
      <pc:sldChg chg="add del">
        <pc:chgData name="Pigeon, Gabriel" userId="cb383f51-2abf-47b4-9642-619fb63a16ce" providerId="ADAL" clId="{BB411FDA-F0D4-4F17-AC6B-8C71F24D7566}" dt="2024-03-11T13:46:35.143" v="300" actId="47"/>
        <pc:sldMkLst>
          <pc:docMk/>
          <pc:sldMk cId="1736339923" sldId="283"/>
        </pc:sldMkLst>
      </pc:sldChg>
      <pc:sldChg chg="addSp delSp modSp add mod ord">
        <pc:chgData name="Pigeon, Gabriel" userId="cb383f51-2abf-47b4-9642-619fb63a16ce" providerId="ADAL" clId="{BB411FDA-F0D4-4F17-AC6B-8C71F24D7566}" dt="2024-03-11T13:55:33.828" v="443"/>
        <pc:sldMkLst>
          <pc:docMk/>
          <pc:sldMk cId="677871340" sldId="284"/>
        </pc:sldMkLst>
        <pc:spChg chg="mod">
          <ac:chgData name="Pigeon, Gabriel" userId="cb383f51-2abf-47b4-9642-619fb63a16ce" providerId="ADAL" clId="{BB411FDA-F0D4-4F17-AC6B-8C71F24D7566}" dt="2024-03-11T13:55:15.913" v="439" actId="20577"/>
          <ac:spMkLst>
            <pc:docMk/>
            <pc:sldMk cId="677871340" sldId="284"/>
            <ac:spMk id="177" creationId="{02CEF2B7-EBE9-A10A-0E79-5DB6EFABD05D}"/>
          </ac:spMkLst>
        </pc:spChg>
        <pc:spChg chg="add del mod">
          <ac:chgData name="Pigeon, Gabriel" userId="cb383f51-2abf-47b4-9642-619fb63a16ce" providerId="ADAL" clId="{BB411FDA-F0D4-4F17-AC6B-8C71F24D7566}" dt="2024-03-11T13:51:58.349" v="389" actId="478"/>
          <ac:spMkLst>
            <pc:docMk/>
            <pc:sldMk cId="677871340" sldId="284"/>
            <ac:spMk id="178" creationId="{D5CD2E2E-607A-3498-726F-D97F266FD2F3}"/>
          </ac:spMkLst>
        </pc:spChg>
        <pc:picChg chg="add mod">
          <ac:chgData name="Pigeon, Gabriel" userId="cb383f51-2abf-47b4-9642-619fb63a16ce" providerId="ADAL" clId="{BB411FDA-F0D4-4F17-AC6B-8C71F24D7566}" dt="2024-03-11T13:53:03.613" v="392" actId="962"/>
          <ac:picMkLst>
            <pc:docMk/>
            <pc:sldMk cId="677871340" sldId="284"/>
            <ac:picMk id="3" creationId="{1E009519-6090-D059-59D0-E6776EE38C24}"/>
          </ac:picMkLst>
        </pc:picChg>
        <pc:picChg chg="del">
          <ac:chgData name="Pigeon, Gabriel" userId="cb383f51-2abf-47b4-9642-619fb63a16ce" providerId="ADAL" clId="{BB411FDA-F0D4-4F17-AC6B-8C71F24D7566}" dt="2024-03-11T13:51:15.083" v="366" actId="478"/>
          <ac:picMkLst>
            <pc:docMk/>
            <pc:sldMk cId="677871340" sldId="284"/>
            <ac:picMk id="172" creationId="{227ABD0D-74D4-CCC6-F5C4-88E40402951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121E4-74E4-4549-A75F-1CA0C58B527D}" type="datetimeFigureOut">
              <a:rPr lang="fr-CA" smtClean="0"/>
              <a:t>2024-03-11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0C908-DA40-4D5D-995C-BBBD1087E12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89122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0C908-DA40-4D5D-995C-BBBD1087E124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57502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39B4B0-C643-40F8-A0D8-0FC495CE7083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BF0BE0B-119E-4B2A-8AEE-DAEABB95BDF3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630B600-D375-457D-AB52-5FCFD5B93EB4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07410D4-DB87-41F5-A9BA-CCC10734C8BE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1C3ADAE-2EF5-4F5B-87BF-931D6706F6CF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020744A-818D-4BC5-BCA5-16CC27CBFF1A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5F4E9A8-9104-4DAE-ABD7-9F20506FEA70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0547E92-7BDB-4EFB-BBD8-C8363AFE8DE0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5EEEEBD-DE82-470A-B6F1-B62E5DCAFF01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52E9E7C-4EDB-442C-BB0A-B37A40F50DFD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0B726F1-66B5-4D92-86BF-6BDCDDC5E333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65A4D69-64FE-459C-B2B2-9F6A71E9EF65}" type="slidenum">
              <a:t>‹N°›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1DA6C21-B492-4A41-8810-88FF371C380D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8711B20-12CB-4B81-9188-CEECD35A2676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404AD47-819F-48E0-B930-F32E15FB59F1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9C6FE2F-5140-4111-9FEF-95798076DD87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6D5290E-1009-4BE3-B1CE-E02A376E7733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C4218E-61A1-400D-86A4-79B08BEAD8F9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AB7C594-35C7-4E1E-9F5E-105EA415CE19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8E691F6-71B8-4E45-B718-4E0717A7C604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BFFF716-3BAA-4225-BFF2-8CFDDB0D8A75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6BCC60C-AEA2-407B-95FA-539D24B3F319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78CEAEA-92A4-417C-8237-C09354EB6473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8622C1E-F432-4B2F-9CA3-7B412DE68E37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fr-CA" sz="2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fr-CA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lang="en-CA" sz="2400" b="0" strike="noStrike" spc="-1"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0493A819-216E-4C89-B5B6-38316CF63CEA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‹N°›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fr-CA" sz="2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fr-CA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lang="en-CA" sz="2400" b="0" strike="noStrike" spc="-1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149CF06-69D0-4708-8A15-E332727C1FA9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‹N°›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5;p13"/>
          <p:cNvSpPr/>
          <p:nvPr/>
        </p:nvSpPr>
        <p:spPr>
          <a:xfrm>
            <a:off x="303480" y="280440"/>
            <a:ext cx="112226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2400" b="0" strike="noStrike" spc="-1">
                <a:solidFill>
                  <a:srgbClr val="000000"/>
                </a:solidFill>
                <a:latin typeface="Calibri"/>
                <a:ea typeface="Calibri"/>
              </a:rPr>
              <a:t>Analyses des données complexes – ECL8202		   	  Hiver 2024 </a:t>
            </a:r>
            <a:endParaRPr lang="en-CA" sz="2400" b="0" strike="noStrike" spc="-1">
              <a:latin typeface="Arial"/>
            </a:endParaRPr>
          </a:p>
        </p:txBody>
      </p:sp>
      <p:sp>
        <p:nvSpPr>
          <p:cNvPr id="84" name="Google Shape;88;p13"/>
          <p:cNvSpPr/>
          <p:nvPr/>
        </p:nvSpPr>
        <p:spPr>
          <a:xfrm rot="10800000" flipH="1">
            <a:off x="410040" y="107532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85" name="Google Shape;89;p13"/>
          <p:cNvSpPr/>
          <p:nvPr/>
        </p:nvSpPr>
        <p:spPr>
          <a:xfrm>
            <a:off x="303480" y="1203840"/>
            <a:ext cx="11222640" cy="42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2200" b="1" strike="noStrike" spc="-1">
                <a:solidFill>
                  <a:srgbClr val="000000"/>
                </a:solidFill>
                <a:latin typeface="Calibri"/>
                <a:ea typeface="Calibri"/>
              </a:rPr>
              <a:t>Modèles non-linéaires 		 	 				  Semaine 7</a:t>
            </a:r>
            <a:endParaRPr lang="en-CA" sz="2200" b="0" strike="noStrike" spc="-1">
              <a:latin typeface="Arial"/>
            </a:endParaRPr>
          </a:p>
        </p:txBody>
      </p:sp>
      <p:sp>
        <p:nvSpPr>
          <p:cNvPr id="86" name="Google Shape;91;p13"/>
          <p:cNvSpPr/>
          <p:nvPr/>
        </p:nvSpPr>
        <p:spPr>
          <a:xfrm>
            <a:off x="410040" y="1977480"/>
            <a:ext cx="4836960" cy="459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457200" indent="-406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CA" sz="28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Polynomial</a:t>
            </a:r>
            <a:endParaRPr lang="en-CA" sz="2800" b="0" strike="noStrike" spc="-1" dirty="0">
              <a:latin typeface="Arial"/>
            </a:endParaRPr>
          </a:p>
          <a:p>
            <a:pPr marL="457200" indent="-406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CA" sz="28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Linéarisation</a:t>
            </a:r>
            <a:endParaRPr lang="en-CA" sz="2800" b="0" strike="noStrike" spc="-1" dirty="0">
              <a:latin typeface="Arial"/>
            </a:endParaRPr>
          </a:p>
          <a:p>
            <a:pPr marL="457200" indent="-406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CA" sz="28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nls</a:t>
            </a:r>
            <a:r>
              <a:rPr lang="fr-CA" sz="28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()</a:t>
            </a:r>
            <a:endParaRPr lang="en-CA" sz="2800" b="0" strike="noStrike" spc="-1" dirty="0">
              <a:latin typeface="Arial"/>
            </a:endParaRPr>
          </a:p>
          <a:p>
            <a:pPr marL="457200" indent="-406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CA" sz="28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Segmented</a:t>
            </a:r>
            <a:endParaRPr lang="en-CA" sz="2800" b="0" strike="noStrike" spc="-1" dirty="0">
              <a:latin typeface="Arial"/>
            </a:endParaRPr>
          </a:p>
        </p:txBody>
      </p:sp>
      <p:pic>
        <p:nvPicPr>
          <p:cNvPr id="87" name="Image 86"/>
          <p:cNvPicPr/>
          <p:nvPr/>
        </p:nvPicPr>
        <p:blipFill>
          <a:blip r:embed="rId2"/>
          <a:stretch/>
        </p:blipFill>
        <p:spPr>
          <a:xfrm>
            <a:off x="5436720" y="1980000"/>
            <a:ext cx="5903280" cy="442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34;p 29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52" name="Google Shape;135;p 1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153" name="PlaceHolder 1"/>
          <p:cNvSpPr>
            <a:spLocks noGrp="1"/>
          </p:cNvSpPr>
          <p:nvPr>
            <p:ph type="sldNum" idx="14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39375DA1-AEE3-44EA-8B95-9097A6C47479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10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154" name="Google Shape;137;p 1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55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Snaaakes</a:t>
            </a:r>
            <a:endParaRPr lang="fr-FR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ZoneTexte 155"/>
          <p:cNvSpPr txBox="1"/>
          <p:nvPr/>
        </p:nvSpPr>
        <p:spPr>
          <a:xfrm>
            <a:off x="838080" y="900000"/>
            <a:ext cx="10861920" cy="5977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CA" sz="1800" b="0" strike="noStrike" spc="-1">
                <a:latin typeface="Arial"/>
              </a:rPr>
              <a:t>&gt; m3=lm(offsprings~</a:t>
            </a:r>
            <a:r>
              <a:rPr lang="en-CA" sz="1800" b="0" strike="noStrike" spc="-1">
                <a:highlight>
                  <a:srgbClr val="FFD428"/>
                </a:highlight>
                <a:latin typeface="Arial"/>
              </a:rPr>
              <a:t>poly(age,3)</a:t>
            </a:r>
            <a:r>
              <a:rPr lang="en-CA" sz="1800" b="0" strike="noStrike" spc="-1">
                <a:latin typeface="Arial"/>
              </a:rPr>
              <a:t>,data = DiamondBack)</a:t>
            </a:r>
          </a:p>
          <a:p>
            <a:pPr>
              <a:lnSpc>
                <a:spcPct val="100000"/>
              </a:lnSpc>
              <a:buNone/>
            </a:pPr>
            <a:r>
              <a:rPr lang="en-CA" sz="1800" b="0" strike="noStrike" spc="-1">
                <a:latin typeface="Arial"/>
                <a:ea typeface="Noto Sans CJK SC"/>
              </a:rPr>
              <a:t>&gt; m3=lm(offsprings~</a:t>
            </a:r>
            <a:r>
              <a:rPr lang="en-CA" sz="1800" b="0" strike="noStrike" spc="-1">
                <a:highlight>
                  <a:srgbClr val="FFD428"/>
                </a:highlight>
                <a:latin typeface="Arial"/>
                <a:ea typeface="Noto Sans CJK SC"/>
              </a:rPr>
              <a:t>poly(age,4)</a:t>
            </a:r>
            <a:r>
              <a:rPr lang="en-CA" sz="1800" b="0" strike="noStrike" spc="-1">
                <a:latin typeface="Arial"/>
                <a:ea typeface="Noto Sans CJK SC"/>
              </a:rPr>
              <a:t>,data = DiamondBack)</a:t>
            </a:r>
            <a:endParaRPr lang="en-CA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CA" sz="1800" b="0" strike="noStrike" spc="-1">
                <a:latin typeface="Arial"/>
                <a:ea typeface="Noto Sans CJK SC"/>
              </a:rPr>
              <a:t>&gt; m3=lm(offsprings~</a:t>
            </a:r>
            <a:r>
              <a:rPr lang="en-CA" sz="1800" b="0" strike="noStrike" spc="-1">
                <a:highlight>
                  <a:srgbClr val="FFD428"/>
                </a:highlight>
                <a:latin typeface="Arial"/>
                <a:ea typeface="Noto Sans CJK SC"/>
              </a:rPr>
              <a:t>poly(age,10)</a:t>
            </a:r>
            <a:r>
              <a:rPr lang="en-CA" sz="1800" b="0" strike="noStrike" spc="-1">
                <a:latin typeface="Arial"/>
                <a:ea typeface="Noto Sans CJK SC"/>
              </a:rPr>
              <a:t>,data = DiamondBack)</a:t>
            </a:r>
            <a:endParaRPr lang="en-CA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</p:txBody>
      </p:sp>
      <p:pic>
        <p:nvPicPr>
          <p:cNvPr id="157" name="Image 156"/>
          <p:cNvPicPr/>
          <p:nvPr/>
        </p:nvPicPr>
        <p:blipFill>
          <a:blip r:embed="rId2"/>
          <a:stretch/>
        </p:blipFill>
        <p:spPr>
          <a:xfrm>
            <a:off x="1984320" y="1800000"/>
            <a:ext cx="8635680" cy="473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34;p 30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59" name="Google Shape;135;p 30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160" name="PlaceHolder 1"/>
          <p:cNvSpPr>
            <a:spLocks noGrp="1"/>
          </p:cNvSpPr>
          <p:nvPr>
            <p:ph type="sldNum" idx="15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763563DE-476C-4BAB-8C63-103BB74AD56E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11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161" name="Google Shape;137;p 30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62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Snaaakes</a:t>
            </a:r>
            <a:endParaRPr lang="fr-FR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ZoneTexte 162"/>
          <p:cNvSpPr txBox="1"/>
          <p:nvPr/>
        </p:nvSpPr>
        <p:spPr>
          <a:xfrm>
            <a:off x="838080" y="900000"/>
            <a:ext cx="10861920" cy="5721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</p:txBody>
      </p:sp>
      <p:graphicFrame>
        <p:nvGraphicFramePr>
          <p:cNvPr id="164" name="Tableau 163"/>
          <p:cNvGraphicFramePr/>
          <p:nvPr>
            <p:extLst>
              <p:ext uri="{D42A27DB-BD31-4B8C-83A1-F6EECF244321}">
                <p14:modId xmlns:p14="http://schemas.microsoft.com/office/powerpoint/2010/main" val="4183530749"/>
              </p:ext>
            </p:extLst>
          </p:nvPr>
        </p:nvGraphicFramePr>
        <p:xfrm>
          <a:off x="1019520" y="1422938"/>
          <a:ext cx="3383280" cy="4326480"/>
        </p:xfrm>
        <a:graphic>
          <a:graphicData uri="http://schemas.openxmlformats.org/drawingml/2006/table">
            <a:tbl>
              <a:tblPr/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1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2200" b="1" strike="noStrike" spc="-1">
                          <a:latin typeface="Arial"/>
                        </a:rPr>
                        <a:t>model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2200" b="1" strike="noStrike" spc="-1">
                          <a:latin typeface="Arial"/>
                        </a:rPr>
                        <a:t>r</a:t>
                      </a:r>
                      <a:r>
                        <a:rPr lang="en-CA" sz="2200" b="1" strike="noStrike" spc="-1" baseline="33000">
                          <a:latin typeface="Arial"/>
                        </a:rPr>
                        <a:t>2</a:t>
                      </a:r>
                      <a:endParaRPr lang="en-CA" sz="2200" b="1" strike="noStrike" spc="-1">
                        <a:latin typeface="Arial"/>
                      </a:endParaRP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1" strike="noStrike" spc="-1" dirty="0">
                          <a:latin typeface="Arial"/>
                        </a:rPr>
                        <a:t>m1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.739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1" strike="noStrike" spc="-1">
                          <a:latin typeface="Arial"/>
                        </a:rPr>
                        <a:t>m2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.891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1" strike="noStrike" spc="-1">
                          <a:latin typeface="Arial"/>
                        </a:rPr>
                        <a:t>m3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.893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1" strike="noStrike" spc="-1">
                          <a:latin typeface="Arial"/>
                        </a:rPr>
                        <a:t>m4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.910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1" strike="noStrike" spc="-1">
                          <a:latin typeface="Arial"/>
                        </a:rPr>
                        <a:t>m5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1" strike="noStrike" spc="-1" dirty="0">
                          <a:latin typeface="Arial"/>
                        </a:rPr>
                        <a:t>.913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Image 2" descr="Une image contenant texte, logo, conception, Graphique&#10;&#10;Description générée automatiquement">
            <a:extLst>
              <a:ext uri="{FF2B5EF4-FFF2-40B4-BE49-F238E27FC236}">
                <a16:creationId xmlns:a16="http://schemas.microsoft.com/office/drawing/2014/main" id="{CE5E8225-D944-5FB1-25FD-92C44462D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2" t="8012" r="10227" b="12508"/>
          <a:stretch/>
        </p:blipFill>
        <p:spPr>
          <a:xfrm>
            <a:off x="6900122" y="1543783"/>
            <a:ext cx="4110475" cy="44142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5C5C5-0C1F-C139-1D93-D18B658B6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34;p 30">
            <a:extLst>
              <a:ext uri="{FF2B5EF4-FFF2-40B4-BE49-F238E27FC236}">
                <a16:creationId xmlns:a16="http://schemas.microsoft.com/office/drawing/2014/main" id="{CDE58A4B-8046-4587-87E4-15A6D6DD9EEB}"/>
              </a:ext>
            </a:extLst>
          </p:cNvPr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59" name="Google Shape;135;p 30">
            <a:extLst>
              <a:ext uri="{FF2B5EF4-FFF2-40B4-BE49-F238E27FC236}">
                <a16:creationId xmlns:a16="http://schemas.microsoft.com/office/drawing/2014/main" id="{76AA373A-ECAE-177A-7FD6-F5E516B1100D}"/>
              </a:ext>
            </a:extLst>
          </p:cNvPr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160" name="PlaceHolder 1">
            <a:extLst>
              <a:ext uri="{FF2B5EF4-FFF2-40B4-BE49-F238E27FC236}">
                <a16:creationId xmlns:a16="http://schemas.microsoft.com/office/drawing/2014/main" id="{74AE79BD-3B38-2934-D44C-E55E5A12721F}"/>
              </a:ext>
            </a:extLst>
          </p:cNvPr>
          <p:cNvSpPr>
            <a:spLocks noGrp="1"/>
          </p:cNvSpPr>
          <p:nvPr>
            <p:ph type="sldNum" idx="15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763563DE-476C-4BAB-8C63-103BB74AD56E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12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161" name="Google Shape;137;p 30">
            <a:extLst>
              <a:ext uri="{FF2B5EF4-FFF2-40B4-BE49-F238E27FC236}">
                <a16:creationId xmlns:a16="http://schemas.microsoft.com/office/drawing/2014/main" id="{2E498256-4BEC-3BB1-6B95-171A6CFD68F6}"/>
              </a:ext>
            </a:extLst>
          </p:cNvPr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62" name="PlaceHolder 2">
            <a:extLst>
              <a:ext uri="{FF2B5EF4-FFF2-40B4-BE49-F238E27FC236}">
                <a16:creationId xmlns:a16="http://schemas.microsoft.com/office/drawing/2014/main" id="{0FD20BE6-4CFB-7A4C-832C-DD24EC79C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Snaaakes</a:t>
            </a:r>
            <a:endParaRPr lang="fr-FR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3F877251-E7E1-A9F5-44B8-608D10061044}"/>
              </a:ext>
            </a:extLst>
          </p:cNvPr>
          <p:cNvSpPr txBox="1"/>
          <p:nvPr/>
        </p:nvSpPr>
        <p:spPr>
          <a:xfrm>
            <a:off x="838080" y="900000"/>
            <a:ext cx="10861920" cy="5721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</p:txBody>
      </p:sp>
      <p:graphicFrame>
        <p:nvGraphicFramePr>
          <p:cNvPr id="164" name="Tableau 163">
            <a:extLst>
              <a:ext uri="{FF2B5EF4-FFF2-40B4-BE49-F238E27FC236}">
                <a16:creationId xmlns:a16="http://schemas.microsoft.com/office/drawing/2014/main" id="{C5D3D308-02D2-2A6E-E514-1130527845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3136315"/>
              </p:ext>
            </p:extLst>
          </p:nvPr>
        </p:nvGraphicFramePr>
        <p:xfrm>
          <a:off x="1019520" y="1422938"/>
          <a:ext cx="5075640" cy="4326480"/>
        </p:xfrm>
        <a:graphic>
          <a:graphicData uri="http://schemas.openxmlformats.org/drawingml/2006/table">
            <a:tbl>
              <a:tblPr/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1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2200" b="1" strike="noStrike" spc="-1">
                          <a:latin typeface="Arial"/>
                        </a:rPr>
                        <a:t>model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2200" b="1" strike="noStrike" spc="-1">
                          <a:latin typeface="Arial"/>
                        </a:rPr>
                        <a:t>r</a:t>
                      </a:r>
                      <a:r>
                        <a:rPr lang="en-CA" sz="2200" b="1" strike="noStrike" spc="-1" baseline="33000">
                          <a:latin typeface="Arial"/>
                        </a:rPr>
                        <a:t>2</a:t>
                      </a:r>
                      <a:endParaRPr lang="en-CA" sz="2200" b="1" strike="noStrike" spc="-1">
                        <a:latin typeface="Arial"/>
                      </a:endParaRP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2200" b="1" strike="noStrike" spc="-1" dirty="0">
                          <a:latin typeface="Arial"/>
                        </a:rPr>
                        <a:t>AIC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1" strike="noStrike" spc="-1" dirty="0">
                          <a:latin typeface="Arial"/>
                        </a:rPr>
                        <a:t>m1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.739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 dirty="0">
                          <a:latin typeface="Arial"/>
                        </a:rPr>
                        <a:t>3183.6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1" strike="noStrike" spc="-1">
                          <a:latin typeface="Arial"/>
                        </a:rPr>
                        <a:t>m2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.891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 dirty="0">
                          <a:latin typeface="Arial"/>
                        </a:rPr>
                        <a:t>2860.3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1" strike="noStrike" spc="-1">
                          <a:latin typeface="Arial"/>
                        </a:rPr>
                        <a:t>m3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.893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 dirty="0">
                          <a:latin typeface="Arial"/>
                        </a:rPr>
                        <a:t>2850.1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1" strike="noStrike" spc="-1">
                          <a:latin typeface="Arial"/>
                        </a:rPr>
                        <a:t>m4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.910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1" strike="noStrike" spc="-1" dirty="0">
                          <a:latin typeface="Arial"/>
                        </a:rPr>
                        <a:t>2829.1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1" strike="noStrike" spc="-1">
                          <a:latin typeface="Arial"/>
                        </a:rPr>
                        <a:t>m5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1" strike="noStrike" spc="-1" dirty="0">
                          <a:latin typeface="Arial"/>
                        </a:rPr>
                        <a:t>.913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 dirty="0">
                          <a:latin typeface="Arial"/>
                        </a:rPr>
                        <a:t>2829.8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Image 2" descr="Une image contenant texte, logo, conception, Graphique&#10;&#10;Description générée automatiquement">
            <a:extLst>
              <a:ext uri="{FF2B5EF4-FFF2-40B4-BE49-F238E27FC236}">
                <a16:creationId xmlns:a16="http://schemas.microsoft.com/office/drawing/2014/main" id="{4CDAF4CB-8B53-0BAB-91B2-F19CE3B18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2" t="8012" r="10227" b="12508"/>
          <a:stretch/>
        </p:blipFill>
        <p:spPr>
          <a:xfrm>
            <a:off x="6900122" y="1543783"/>
            <a:ext cx="4110475" cy="44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75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34;p 7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66" name="Google Shape;135;p 8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167" name="PlaceHolder 1"/>
          <p:cNvSpPr>
            <a:spLocks noGrp="1"/>
          </p:cNvSpPr>
          <p:nvPr>
            <p:ph type="sldNum" idx="16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0CC13846-702E-46C1-B003-9934B36946A1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13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168" name="Google Shape;137;p 8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69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Linéarisation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Image 169"/>
          <p:cNvPicPr/>
          <p:nvPr/>
        </p:nvPicPr>
        <p:blipFill>
          <a:blip r:embed="rId2"/>
          <a:stretch/>
        </p:blipFill>
        <p:spPr>
          <a:xfrm>
            <a:off x="-1080" y="1363680"/>
            <a:ext cx="12191760" cy="5094720"/>
          </a:xfrm>
          <a:prstGeom prst="rect">
            <a:avLst/>
          </a:prstGeom>
          <a:ln w="0">
            <a:noFill/>
          </a:ln>
        </p:spPr>
      </p:pic>
      <p:pic>
        <p:nvPicPr>
          <p:cNvPr id="171" name="Image 170"/>
          <p:cNvPicPr/>
          <p:nvPr/>
        </p:nvPicPr>
        <p:blipFill>
          <a:blip r:embed="rId3"/>
          <a:stretch/>
        </p:blipFill>
        <p:spPr>
          <a:xfrm>
            <a:off x="0" y="1044000"/>
            <a:ext cx="12191760" cy="543564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E2CCED-3C78-5F9D-058C-E2BB487307FD}"/>
              </a:ext>
            </a:extLst>
          </p:cNvPr>
          <p:cNvSpPr/>
          <p:nvPr/>
        </p:nvSpPr>
        <p:spPr>
          <a:xfrm>
            <a:off x="8139448" y="776521"/>
            <a:ext cx="8306873" cy="562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682331-1C16-4312-7873-1E449EE5FB78}"/>
              </a:ext>
            </a:extLst>
          </p:cNvPr>
          <p:cNvSpPr/>
          <p:nvPr/>
        </p:nvSpPr>
        <p:spPr>
          <a:xfrm>
            <a:off x="4052553" y="811377"/>
            <a:ext cx="8306873" cy="562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88D82-C276-5E79-B53C-0E97A0BE0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34;p 9">
            <a:extLst>
              <a:ext uri="{FF2B5EF4-FFF2-40B4-BE49-F238E27FC236}">
                <a16:creationId xmlns:a16="http://schemas.microsoft.com/office/drawing/2014/main" id="{26DF02D9-108D-F5E6-2B4D-7C2098C38038}"/>
              </a:ext>
            </a:extLst>
          </p:cNvPr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74" name="Google Shape;135;p 10">
            <a:extLst>
              <a:ext uri="{FF2B5EF4-FFF2-40B4-BE49-F238E27FC236}">
                <a16:creationId xmlns:a16="http://schemas.microsoft.com/office/drawing/2014/main" id="{2A0A543F-C67B-09FC-7367-4F12975774E3}"/>
              </a:ext>
            </a:extLst>
          </p:cNvPr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175" name="PlaceHolder 1">
            <a:extLst>
              <a:ext uri="{FF2B5EF4-FFF2-40B4-BE49-F238E27FC236}">
                <a16:creationId xmlns:a16="http://schemas.microsoft.com/office/drawing/2014/main" id="{D5484E63-ADD2-8AC6-C42A-C65515D0A7E1}"/>
              </a:ext>
            </a:extLst>
          </p:cNvPr>
          <p:cNvSpPr>
            <a:spLocks noGrp="1"/>
          </p:cNvSpPr>
          <p:nvPr>
            <p:ph type="sldNum" idx="17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C49E8AA9-C1E4-4A37-AFFE-4710A43F361E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14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176" name="Google Shape;137;p 10">
            <a:extLst>
              <a:ext uri="{FF2B5EF4-FFF2-40B4-BE49-F238E27FC236}">
                <a16:creationId xmlns:a16="http://schemas.microsoft.com/office/drawing/2014/main" id="{21348F9A-EC1E-3410-5FA6-6A9F71B8BDE6}"/>
              </a:ext>
            </a:extLst>
          </p:cNvPr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77" name="PlaceHolder 2">
            <a:extLst>
              <a:ext uri="{FF2B5EF4-FFF2-40B4-BE49-F238E27FC236}">
                <a16:creationId xmlns:a16="http://schemas.microsoft.com/office/drawing/2014/main" id="{02CEF2B7-EBE9-A10A-0E79-5DB6EFABD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2600" b="0" strike="noStrike" spc="-1" dirty="0">
                <a:solidFill>
                  <a:srgbClr val="000000"/>
                </a:solidFill>
                <a:latin typeface="Arial"/>
              </a:rPr>
              <a:t>Linéarisation plus complexes</a:t>
            </a:r>
          </a:p>
        </p:txBody>
      </p:sp>
      <p:pic>
        <p:nvPicPr>
          <p:cNvPr id="3" name="Image 2" descr="Une image contenant Visage humain, capture d’écran, homme, texte&#10;&#10;Description générée automatiquement">
            <a:extLst>
              <a:ext uri="{FF2B5EF4-FFF2-40B4-BE49-F238E27FC236}">
                <a16:creationId xmlns:a16="http://schemas.microsoft.com/office/drawing/2014/main" id="{1E009519-6090-D059-59D0-E6776EE38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5" y="2024062"/>
            <a:ext cx="65722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71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 171"/>
          <p:cNvPicPr/>
          <p:nvPr/>
        </p:nvPicPr>
        <p:blipFill>
          <a:blip r:embed="rId2"/>
          <a:stretch/>
        </p:blipFill>
        <p:spPr>
          <a:xfrm>
            <a:off x="3960000" y="1887120"/>
            <a:ext cx="7740000" cy="4571280"/>
          </a:xfrm>
          <a:prstGeom prst="rect">
            <a:avLst/>
          </a:prstGeom>
          <a:ln w="0">
            <a:noFill/>
          </a:ln>
        </p:spPr>
      </p:pic>
      <p:sp>
        <p:nvSpPr>
          <p:cNvPr id="173" name="Google Shape;134;p 9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74" name="Google Shape;135;p 10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175" name="PlaceHolder 1"/>
          <p:cNvSpPr>
            <a:spLocks noGrp="1"/>
          </p:cNvSpPr>
          <p:nvPr>
            <p:ph type="sldNum" idx="17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C49E8AA9-C1E4-4A37-AFFE-4710A43F361E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15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176" name="Google Shape;137;p 10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77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Exponentialle Type 1 </a:t>
            </a:r>
            <a:endParaRPr lang="fr-FR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ZoneTexte 177"/>
          <p:cNvSpPr txBox="1"/>
          <p:nvPr/>
        </p:nvSpPr>
        <p:spPr>
          <a:xfrm>
            <a:off x="838080" y="900000"/>
            <a:ext cx="8701920" cy="5721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y=ae</a:t>
            </a:r>
            <a:r>
              <a:rPr lang="en-CA" sz="2000" b="0" strike="noStrike" spc="-1" baseline="33000">
                <a:latin typeface="Arial"/>
              </a:rPr>
              <a:t>bx</a:t>
            </a:r>
            <a:endParaRPr lang="en-CA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usage:</a:t>
            </a:r>
          </a:p>
          <a:p>
            <a:pPr marL="432000" lvl="1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Agumentation de production</a:t>
            </a:r>
          </a:p>
          <a:p>
            <a:pPr marL="432000" lvl="1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Changement en abondance</a:t>
            </a:r>
          </a:p>
          <a:p>
            <a:pPr marL="432000" lvl="1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Diminution de la contamination</a:t>
            </a:r>
          </a:p>
          <a:p>
            <a:pPr marL="432000" lvl="1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ln(y)=b</a:t>
            </a:r>
            <a:r>
              <a:rPr lang="en-CA" sz="2000" b="0" strike="noStrike" spc="-1" baseline="-8000">
                <a:latin typeface="Arial"/>
              </a:rPr>
              <a:t>0</a:t>
            </a:r>
            <a:r>
              <a:rPr lang="en-CA" sz="2000" b="0" strike="noStrike" spc="-1">
                <a:latin typeface="Arial"/>
              </a:rPr>
              <a:t>+b</a:t>
            </a:r>
            <a:r>
              <a:rPr lang="en-CA" sz="2000" b="0" strike="noStrike" spc="-1" baseline="-8000">
                <a:latin typeface="Arial"/>
              </a:rPr>
              <a:t>1</a:t>
            </a:r>
            <a:r>
              <a:rPr lang="en-CA" sz="2000" b="0" strike="noStrike" spc="-1">
                <a:latin typeface="Arial"/>
              </a:rPr>
              <a:t>x</a:t>
            </a:r>
          </a:p>
          <a:p>
            <a:pPr marL="432000" lvl="1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a=eb0; b=b1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 178"/>
          <p:cNvPicPr/>
          <p:nvPr/>
        </p:nvPicPr>
        <p:blipFill>
          <a:blip r:embed="rId2"/>
          <a:stretch/>
        </p:blipFill>
        <p:spPr>
          <a:xfrm>
            <a:off x="2520000" y="1388160"/>
            <a:ext cx="9210240" cy="5271840"/>
          </a:xfrm>
          <a:prstGeom prst="rect">
            <a:avLst/>
          </a:prstGeom>
          <a:ln w="0">
            <a:noFill/>
          </a:ln>
        </p:spPr>
      </p:pic>
      <p:sp>
        <p:nvSpPr>
          <p:cNvPr id="180" name="Google Shape;134;p 10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81" name="Google Shape;135;p 11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182" name="PlaceHolder 1"/>
          <p:cNvSpPr>
            <a:spLocks noGrp="1"/>
          </p:cNvSpPr>
          <p:nvPr>
            <p:ph type="sldNum" idx="18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9110DE1D-4CBF-4775-9876-DE39D239C70F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16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183" name="Google Shape;137;p 11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84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Exponentielle type2</a:t>
            </a:r>
            <a:endParaRPr lang="fr-FR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ZoneTexte 184"/>
          <p:cNvSpPr txBox="1"/>
          <p:nvPr/>
        </p:nvSpPr>
        <p:spPr>
          <a:xfrm>
            <a:off x="838080" y="900000"/>
            <a:ext cx="4561920" cy="8546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>
                <a:latin typeface="Arial"/>
              </a:rPr>
              <a:t>y=</a:t>
            </a:r>
            <a:r>
              <a:rPr lang="en-CA" sz="2000" b="0" strike="noStrike" spc="-1" dirty="0" err="1">
                <a:latin typeface="Arial"/>
              </a:rPr>
              <a:t>e</a:t>
            </a:r>
            <a:r>
              <a:rPr lang="en-CA" sz="2000" b="0" strike="noStrike" spc="-1" baseline="33000" dirty="0" err="1">
                <a:latin typeface="Arial"/>
              </a:rPr>
              <a:t>a</a:t>
            </a:r>
            <a:r>
              <a:rPr lang="en-CA" sz="2000" b="0" strike="noStrike" spc="-1" baseline="33000" dirty="0">
                <a:latin typeface="Arial"/>
              </a:rPr>
              <a:t>-bx</a:t>
            </a:r>
            <a:endParaRPr lang="en-CA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>
                <a:latin typeface="Arial"/>
              </a:rPr>
              <a:t>Usage:</a:t>
            </a:r>
          </a:p>
          <a:p>
            <a:pPr marL="432000" lvl="1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 err="1">
                <a:latin typeface="Arial"/>
              </a:rPr>
              <a:t>Similaire</a:t>
            </a:r>
            <a:endParaRPr lang="en-CA" sz="20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 err="1">
                <a:latin typeface="Arial"/>
              </a:rPr>
              <a:t>Strictement</a:t>
            </a:r>
            <a:r>
              <a:rPr lang="en-CA" sz="2000" b="0" strike="noStrike" spc="-1" dirty="0">
                <a:latin typeface="Arial"/>
              </a:rPr>
              <a:t> </a:t>
            </a:r>
            <a:r>
              <a:rPr lang="en-CA" sz="2000" b="0" strike="noStrike" spc="-1" dirty="0" err="1">
                <a:latin typeface="Arial"/>
              </a:rPr>
              <a:t>positif</a:t>
            </a:r>
            <a:endParaRPr lang="en-CA" sz="20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 err="1">
                <a:latin typeface="Arial"/>
              </a:rPr>
              <a:t>Comptes</a:t>
            </a:r>
            <a:endParaRPr lang="en-CA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>
                <a:latin typeface="Arial"/>
                <a:ea typeface="Noto Sans CJK SC"/>
              </a:rPr>
              <a:t>ln(y)=</a:t>
            </a:r>
            <a:r>
              <a:rPr lang="en-CA" sz="2000" b="0" strike="noStrike" spc="-1" dirty="0">
                <a:latin typeface="Arial"/>
              </a:rPr>
              <a:t>b</a:t>
            </a:r>
            <a:r>
              <a:rPr lang="en-CA" sz="2000" b="0" strike="noStrike" spc="-1" baseline="-8000" dirty="0">
                <a:latin typeface="Arial"/>
              </a:rPr>
              <a:t>0</a:t>
            </a:r>
            <a:r>
              <a:rPr lang="en-CA" sz="2000" b="0" strike="noStrike" spc="-1" dirty="0">
                <a:latin typeface="Arial"/>
              </a:rPr>
              <a:t>+b</a:t>
            </a:r>
            <a:r>
              <a:rPr lang="en-CA" sz="2000" b="0" strike="noStrike" spc="-1" baseline="-8000" dirty="0">
                <a:latin typeface="Arial"/>
              </a:rPr>
              <a:t>1</a:t>
            </a:r>
            <a:r>
              <a:rPr lang="en-CA" sz="2000" b="0" strike="noStrike" spc="-1" dirty="0">
                <a:latin typeface="Arial"/>
              </a:rPr>
              <a:t>x</a:t>
            </a:r>
          </a:p>
          <a:p>
            <a:pPr marL="432000" lvl="1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>
                <a:latin typeface="Arial"/>
              </a:rPr>
              <a:t>a=b0; b=-b1</a:t>
            </a: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 185"/>
          <p:cNvPicPr/>
          <p:nvPr/>
        </p:nvPicPr>
        <p:blipFill>
          <a:blip r:embed="rId2"/>
          <a:stretch/>
        </p:blipFill>
        <p:spPr>
          <a:xfrm>
            <a:off x="3348000" y="2019960"/>
            <a:ext cx="8352000" cy="4726440"/>
          </a:xfrm>
          <a:prstGeom prst="rect">
            <a:avLst/>
          </a:prstGeom>
          <a:ln w="0">
            <a:noFill/>
          </a:ln>
        </p:spPr>
      </p:pic>
      <p:sp>
        <p:nvSpPr>
          <p:cNvPr id="187" name="Google Shape;134;p 31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88" name="Google Shape;135;p 31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189" name="PlaceHolder 1"/>
          <p:cNvSpPr>
            <a:spLocks noGrp="1"/>
          </p:cNvSpPr>
          <p:nvPr>
            <p:ph type="sldNum" idx="19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341C8DE2-D8CB-4543-B1EA-434370C275A2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17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190" name="Google Shape;137;p 31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91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Exponentielle type 3</a:t>
            </a:r>
            <a:endParaRPr lang="fr-FR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ZoneTexte 191"/>
          <p:cNvSpPr txBox="1"/>
          <p:nvPr/>
        </p:nvSpPr>
        <p:spPr>
          <a:xfrm>
            <a:off x="838080" y="900000"/>
            <a:ext cx="4561920" cy="819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>
                <a:latin typeface="Arial"/>
              </a:rPr>
              <a:t>y=ae</a:t>
            </a:r>
            <a:r>
              <a:rPr lang="en-CA" sz="2000" b="0" strike="noStrike" spc="-1" baseline="33000" dirty="0">
                <a:latin typeface="Arial"/>
              </a:rPr>
              <a:t>b/x</a:t>
            </a:r>
            <a:endParaRPr lang="en-CA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>
                <a:latin typeface="Arial"/>
              </a:rPr>
              <a:t>Usage:</a:t>
            </a:r>
          </a:p>
          <a:p>
            <a:pPr marL="432000" lvl="1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 err="1">
                <a:latin typeface="Arial"/>
              </a:rPr>
              <a:t>croissance</a:t>
            </a:r>
            <a:r>
              <a:rPr lang="en-CA" sz="2000" b="0" strike="noStrike" spc="-1" dirty="0">
                <a:latin typeface="Arial"/>
              </a:rPr>
              <a:t>/</a:t>
            </a:r>
            <a:r>
              <a:rPr lang="en-CA" sz="2000" b="0" strike="noStrike" spc="-1" dirty="0" err="1">
                <a:latin typeface="Arial"/>
              </a:rPr>
              <a:t>declin</a:t>
            </a:r>
            <a:endParaRPr lang="en-CA" sz="20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 err="1">
                <a:latin typeface="Arial"/>
              </a:rPr>
              <a:t>Courbe</a:t>
            </a:r>
            <a:r>
              <a:rPr lang="en-CA" sz="2000" b="0" strike="noStrike" spc="-1" dirty="0">
                <a:latin typeface="Arial"/>
              </a:rPr>
              <a:t> </a:t>
            </a:r>
            <a:r>
              <a:rPr lang="en-CA" sz="2000" b="0" strike="noStrike" spc="-1" dirty="0" err="1">
                <a:latin typeface="Arial"/>
              </a:rPr>
              <a:t>assymptotique</a:t>
            </a:r>
            <a:endParaRPr lang="en-CA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>
                <a:latin typeface="Arial"/>
                <a:ea typeface="Noto Sans CJK SC"/>
              </a:rPr>
              <a:t>ln(y)=</a:t>
            </a:r>
            <a:r>
              <a:rPr lang="en-CA" sz="2000" b="0" strike="noStrike" spc="-1" dirty="0">
                <a:latin typeface="Arial"/>
              </a:rPr>
              <a:t>b</a:t>
            </a:r>
            <a:r>
              <a:rPr lang="en-CA" sz="2000" b="0" strike="noStrike" spc="-1" baseline="-8000" dirty="0">
                <a:latin typeface="Arial"/>
              </a:rPr>
              <a:t>0</a:t>
            </a:r>
            <a:r>
              <a:rPr lang="en-CA" sz="2000" b="0" strike="noStrike" spc="-1" dirty="0">
                <a:latin typeface="Arial"/>
              </a:rPr>
              <a:t>+b</a:t>
            </a:r>
            <a:r>
              <a:rPr lang="en-CA" sz="2000" b="0" strike="noStrike" spc="-1" baseline="-8000" dirty="0">
                <a:latin typeface="Arial"/>
              </a:rPr>
              <a:t>1</a:t>
            </a:r>
            <a:r>
              <a:rPr lang="en-CA" sz="2000" b="0" strike="noStrike" spc="-1" dirty="0">
                <a:latin typeface="Arial"/>
              </a:rPr>
              <a:t>(1/x)</a:t>
            </a:r>
          </a:p>
          <a:p>
            <a:pPr marL="432000" lvl="1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>
                <a:latin typeface="Arial"/>
              </a:rPr>
              <a:t>a=e</a:t>
            </a:r>
            <a:r>
              <a:rPr lang="en-CA" sz="2000" b="0" strike="noStrike" spc="-1" baseline="33000" dirty="0">
                <a:latin typeface="Arial"/>
              </a:rPr>
              <a:t>b0</a:t>
            </a:r>
            <a:r>
              <a:rPr lang="en-CA" sz="2000" b="0" strike="noStrike" spc="-1" dirty="0">
                <a:latin typeface="Arial"/>
              </a:rPr>
              <a:t>; b=b</a:t>
            </a:r>
            <a:r>
              <a:rPr lang="en-CA" sz="2000" b="0" strike="noStrike" spc="-1" baseline="-8000" dirty="0">
                <a:latin typeface="Arial"/>
              </a:rPr>
              <a:t>1</a:t>
            </a:r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  <a:p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 192"/>
          <p:cNvPicPr/>
          <p:nvPr/>
        </p:nvPicPr>
        <p:blipFill>
          <a:blip r:embed="rId2"/>
          <a:stretch/>
        </p:blipFill>
        <p:spPr>
          <a:xfrm>
            <a:off x="4500000" y="1387080"/>
            <a:ext cx="7067880" cy="4942440"/>
          </a:xfrm>
          <a:prstGeom prst="rect">
            <a:avLst/>
          </a:prstGeom>
          <a:ln w="0">
            <a:noFill/>
          </a:ln>
        </p:spPr>
      </p:pic>
      <p:sp>
        <p:nvSpPr>
          <p:cNvPr id="194" name="Google Shape;134;p 11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95" name="Google Shape;135;p 12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196" name="PlaceHolder 1"/>
          <p:cNvSpPr>
            <a:spLocks noGrp="1"/>
          </p:cNvSpPr>
          <p:nvPr>
            <p:ph type="sldNum" idx="20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EB42F56D-8952-4495-83E8-8146CE1AF3F8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18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197" name="Google Shape;137;p 12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98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Logistic function (3 paramètre)</a:t>
            </a:r>
            <a:endParaRPr lang="fr-FR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ZoneTexte 198"/>
          <p:cNvSpPr txBox="1"/>
          <p:nvPr/>
        </p:nvSpPr>
        <p:spPr>
          <a:xfrm>
            <a:off x="838080" y="900000"/>
            <a:ext cx="5821920" cy="8408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>
                <a:latin typeface="Arial"/>
              </a:rPr>
              <a:t>Y= a / (1+e</a:t>
            </a:r>
            <a:r>
              <a:rPr lang="en-CA" sz="2000" b="0" strike="noStrike" spc="-1" baseline="33000" dirty="0">
                <a:latin typeface="Arial"/>
              </a:rPr>
              <a:t>b-cx</a:t>
            </a:r>
            <a:r>
              <a:rPr lang="en-CA" sz="2000" b="0" strike="noStrike" spc="-1" dirty="0">
                <a:latin typeface="Arial"/>
              </a:rPr>
              <a:t>)</a:t>
            </a: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>
                <a:latin typeface="Arial"/>
              </a:rPr>
              <a:t>Usage:</a:t>
            </a:r>
          </a:p>
          <a:p>
            <a:pPr marL="432000" lvl="1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 err="1">
                <a:latin typeface="Arial"/>
              </a:rPr>
              <a:t>Dynamique</a:t>
            </a:r>
            <a:r>
              <a:rPr lang="en-CA" sz="2000" b="0" strike="noStrike" spc="-1" dirty="0">
                <a:latin typeface="Arial"/>
              </a:rPr>
              <a:t> de pop.</a:t>
            </a:r>
          </a:p>
          <a:p>
            <a:pPr marL="432000" lvl="1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 err="1">
                <a:latin typeface="Arial"/>
              </a:rPr>
              <a:t>Croissance</a:t>
            </a:r>
            <a:r>
              <a:rPr lang="en-CA" sz="2000" b="0" strike="noStrike" spc="-1" dirty="0">
                <a:latin typeface="Arial"/>
              </a:rPr>
              <a:t>, taille</a:t>
            </a:r>
          </a:p>
          <a:p>
            <a:pPr marL="432000" lvl="1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 err="1">
                <a:latin typeface="Arial"/>
              </a:rPr>
              <a:t>Symétrique</a:t>
            </a:r>
            <a:r>
              <a:rPr lang="en-CA" sz="2000" b="0" strike="noStrike" spc="-1" dirty="0">
                <a:latin typeface="Arial"/>
              </a:rPr>
              <a:t> </a:t>
            </a:r>
          </a:p>
          <a:p>
            <a:pPr marL="648000" lvl="2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>
                <a:latin typeface="Arial"/>
              </a:rPr>
              <a:t>Inflexion(X = b/c, Y = a/2)</a:t>
            </a: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>
                <a:latin typeface="Arial"/>
              </a:rPr>
              <a:t>ln((a/y)-1)=b</a:t>
            </a:r>
            <a:r>
              <a:rPr lang="en-CA" sz="2000" b="0" strike="noStrike" spc="-1" baseline="-8000" dirty="0">
                <a:latin typeface="Arial"/>
              </a:rPr>
              <a:t>1</a:t>
            </a:r>
            <a:r>
              <a:rPr lang="en-CA" sz="2000" b="0" strike="noStrike" spc="-1" dirty="0">
                <a:latin typeface="Arial"/>
              </a:rPr>
              <a:t>+b</a:t>
            </a:r>
            <a:r>
              <a:rPr lang="en-CA" sz="2000" b="0" strike="noStrike" spc="-1" baseline="-8000" dirty="0">
                <a:latin typeface="Arial"/>
              </a:rPr>
              <a:t>2</a:t>
            </a:r>
            <a:r>
              <a:rPr lang="en-CA" sz="2000" b="0" strike="noStrike" spc="-1" dirty="0">
                <a:latin typeface="Arial"/>
              </a:rPr>
              <a:t>x</a:t>
            </a: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 199"/>
          <p:cNvPicPr/>
          <p:nvPr/>
        </p:nvPicPr>
        <p:blipFill>
          <a:blip r:embed="rId2"/>
          <a:stretch/>
        </p:blipFill>
        <p:spPr>
          <a:xfrm>
            <a:off x="3240000" y="1297440"/>
            <a:ext cx="8640000" cy="5215680"/>
          </a:xfrm>
          <a:prstGeom prst="rect">
            <a:avLst/>
          </a:prstGeom>
          <a:ln w="0">
            <a:noFill/>
          </a:ln>
        </p:spPr>
      </p:pic>
      <p:sp>
        <p:nvSpPr>
          <p:cNvPr id="201" name="Google Shape;134;p 12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02" name="Google Shape;135;p 13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203" name="PlaceHolder 1"/>
          <p:cNvSpPr>
            <a:spLocks noGrp="1"/>
          </p:cNvSpPr>
          <p:nvPr>
            <p:ph type="sldNum" idx="21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B97D70C8-D100-403F-9CC2-07A9C8B47D03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19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204" name="Google Shape;137;p 13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05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Gompertz</a:t>
            </a:r>
            <a:endParaRPr lang="fr-FR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ZoneTexte 205"/>
          <p:cNvSpPr txBox="1"/>
          <p:nvPr/>
        </p:nvSpPr>
        <p:spPr>
          <a:xfrm>
            <a:off x="792000" y="900000"/>
            <a:ext cx="10861920" cy="5721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Arial"/>
              </a:rPr>
              <a:t>Y= ae^(-</a:t>
            </a:r>
            <a:r>
              <a:rPr lang="en-CA" sz="1800" b="0" strike="noStrike" spc="-1" dirty="0" err="1">
                <a:latin typeface="Arial"/>
              </a:rPr>
              <a:t>e</a:t>
            </a:r>
            <a:r>
              <a:rPr lang="en-CA" sz="1800" b="0" strike="noStrike" spc="-1" baseline="33000" dirty="0" err="1">
                <a:latin typeface="Arial"/>
              </a:rPr>
              <a:t>b</a:t>
            </a:r>
            <a:r>
              <a:rPr lang="en-CA" sz="1800" b="0" strike="noStrike" spc="-1" baseline="33000" dirty="0">
                <a:latin typeface="Arial"/>
              </a:rPr>
              <a:t>-cx</a:t>
            </a:r>
            <a:r>
              <a:rPr lang="en-CA" sz="1800" b="0" strike="noStrike" spc="-1" dirty="0">
                <a:latin typeface="Arial"/>
              </a:rPr>
              <a:t>)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Arial"/>
                <a:ea typeface="Noto Sans CJK SC"/>
              </a:rPr>
              <a:t>Usage:</a:t>
            </a:r>
            <a:endParaRPr lang="en-CA" sz="18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 err="1">
                <a:latin typeface="Arial"/>
                <a:ea typeface="Noto Sans CJK SC"/>
              </a:rPr>
              <a:t>Courbe</a:t>
            </a:r>
            <a:r>
              <a:rPr lang="en-CA" sz="1800" b="0" strike="noStrike" spc="-1" dirty="0">
                <a:latin typeface="Arial"/>
                <a:ea typeface="Noto Sans CJK SC"/>
              </a:rPr>
              <a:t> de </a:t>
            </a:r>
            <a:r>
              <a:rPr lang="en-CA" sz="1800" b="0" strike="noStrike" spc="-1" dirty="0" err="1">
                <a:latin typeface="Arial"/>
                <a:ea typeface="Noto Sans CJK SC"/>
              </a:rPr>
              <a:t>croissance</a:t>
            </a:r>
            <a:endParaRPr lang="en-CA" sz="18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Arial"/>
                <a:ea typeface="Noto Sans CJK SC"/>
              </a:rPr>
              <a:t>non-</a:t>
            </a:r>
            <a:r>
              <a:rPr lang="en-CA" sz="1800" b="0" strike="noStrike" spc="-1" dirty="0" err="1">
                <a:latin typeface="Arial"/>
                <a:ea typeface="Noto Sans CJK SC"/>
              </a:rPr>
              <a:t>symétrique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CA" sz="1800" b="0" strike="noStrike" spc="-1" dirty="0">
                <a:latin typeface="Arial"/>
                <a:ea typeface="Noto Sans CJK SC"/>
              </a:rPr>
              <a:t> </a:t>
            </a:r>
            <a:endParaRPr lang="en-CA" sz="18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Arial"/>
                <a:ea typeface="Noto Sans CJK SC"/>
              </a:rPr>
              <a:t>ln(-ln(y/a))=</a:t>
            </a:r>
            <a:r>
              <a:rPr lang="en-CA" sz="1800" b="0" strike="noStrike" spc="-1" dirty="0">
                <a:latin typeface="Arial"/>
              </a:rPr>
              <a:t>b</a:t>
            </a:r>
            <a:r>
              <a:rPr lang="en-CA" sz="1800" b="0" strike="noStrike" spc="-1" baseline="-8000" dirty="0">
                <a:latin typeface="Arial"/>
              </a:rPr>
              <a:t>1</a:t>
            </a:r>
            <a:r>
              <a:rPr lang="en-CA" sz="1800" b="0" strike="noStrike" spc="-1" dirty="0">
                <a:latin typeface="Arial"/>
              </a:rPr>
              <a:t>+b</a:t>
            </a:r>
            <a:r>
              <a:rPr lang="en-CA" sz="1800" b="0" strike="noStrike" spc="-1" baseline="-8000" dirty="0">
                <a:latin typeface="Arial"/>
              </a:rPr>
              <a:t>2</a:t>
            </a:r>
            <a:r>
              <a:rPr lang="en-CA" sz="1800" b="0" strike="noStrike" spc="-1" dirty="0">
                <a:latin typeface="Arial"/>
              </a:rPr>
              <a:t>x</a:t>
            </a: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Arial"/>
              </a:rPr>
              <a:t>a=</a:t>
            </a:r>
            <a:r>
              <a:rPr lang="en-CA" sz="1800" b="0" strike="noStrike" spc="-1" dirty="0" err="1">
                <a:latin typeface="Arial"/>
              </a:rPr>
              <a:t>assymptote</a:t>
            </a:r>
            <a:endParaRPr lang="en-CA" sz="18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Arial"/>
              </a:rPr>
              <a:t>c= shape</a:t>
            </a: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Arial"/>
              </a:rPr>
              <a:t>b=shift gauche droite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134;p 44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89" name="Google Shape;135;p 44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90" name="PlaceHolder 1"/>
          <p:cNvSpPr>
            <a:spLocks noGrp="1"/>
          </p:cNvSpPr>
          <p:nvPr>
            <p:ph type="sldNum" idx="7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02078D71-0F40-4D95-A986-B3B369FE421B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2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91" name="Google Shape;137;p 43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92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La ligne droite n’est pas toujours le meilleur chemin</a:t>
            </a:r>
            <a:endParaRPr lang="fr-FR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Image 92"/>
          <p:cNvPicPr/>
          <p:nvPr/>
        </p:nvPicPr>
        <p:blipFill>
          <a:blip r:embed="rId2"/>
          <a:stretch/>
        </p:blipFill>
        <p:spPr>
          <a:xfrm>
            <a:off x="2304000" y="966600"/>
            <a:ext cx="7200000" cy="5333400"/>
          </a:xfrm>
          <a:prstGeom prst="rect">
            <a:avLst/>
          </a:prstGeom>
          <a:ln w="0">
            <a:noFill/>
          </a:ln>
        </p:spPr>
      </p:pic>
      <p:pic>
        <p:nvPicPr>
          <p:cNvPr id="94" name="Image 93"/>
          <p:cNvPicPr/>
          <p:nvPr/>
        </p:nvPicPr>
        <p:blipFill>
          <a:blip r:embed="rId3"/>
          <a:stretch/>
        </p:blipFill>
        <p:spPr>
          <a:xfrm>
            <a:off x="2304000" y="966600"/>
            <a:ext cx="7200000" cy="5333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 206"/>
          <p:cNvPicPr/>
          <p:nvPr/>
        </p:nvPicPr>
        <p:blipFill>
          <a:blip r:embed="rId2"/>
          <a:stretch/>
        </p:blipFill>
        <p:spPr>
          <a:xfrm>
            <a:off x="3780000" y="2018520"/>
            <a:ext cx="8472240" cy="4641480"/>
          </a:xfrm>
          <a:prstGeom prst="rect">
            <a:avLst/>
          </a:prstGeom>
          <a:ln w="0">
            <a:noFill/>
          </a:ln>
        </p:spPr>
      </p:pic>
      <p:sp>
        <p:nvSpPr>
          <p:cNvPr id="208" name="Google Shape;134;p 13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09" name="Google Shape;135;p 14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210" name="PlaceHolder 1"/>
          <p:cNvSpPr>
            <a:spLocks noGrp="1"/>
          </p:cNvSpPr>
          <p:nvPr>
            <p:ph type="sldNum" idx="22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E92BE319-6AC3-4F41-95E2-25D25FFE6944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20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211" name="Google Shape;137;p 14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12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Fonction Allométrique</a:t>
            </a:r>
            <a:endParaRPr lang="fr-FR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ZoneTexte 212"/>
          <p:cNvSpPr txBox="1"/>
          <p:nvPr/>
        </p:nvSpPr>
        <p:spPr>
          <a:xfrm>
            <a:off x="838080" y="900000"/>
            <a:ext cx="10861920" cy="5721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>
                <a:latin typeface="Arial"/>
              </a:rPr>
              <a:t>y=</a:t>
            </a:r>
            <a:r>
              <a:rPr lang="en-CA" sz="2000" b="0" strike="noStrike" spc="-1" dirty="0" err="1">
                <a:latin typeface="Arial"/>
              </a:rPr>
              <a:t>ax</a:t>
            </a:r>
            <a:r>
              <a:rPr lang="en-CA" sz="2000" b="0" strike="noStrike" spc="-1" baseline="33000" dirty="0" err="1">
                <a:latin typeface="Arial"/>
              </a:rPr>
              <a:t>b</a:t>
            </a:r>
            <a:endParaRPr lang="en-CA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>
                <a:latin typeface="Arial"/>
                <a:ea typeface="Noto Sans CJK SC"/>
              </a:rPr>
              <a:t>Usage:</a:t>
            </a:r>
            <a:endParaRPr lang="en-CA" sz="20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>
                <a:latin typeface="Arial"/>
                <a:ea typeface="Noto Sans CJK SC"/>
              </a:rPr>
              <a:t>Relation </a:t>
            </a:r>
            <a:r>
              <a:rPr lang="en-CA" sz="2000" b="0" strike="noStrike" spc="-1" dirty="0" err="1">
                <a:latin typeface="Arial"/>
                <a:ea typeface="Noto Sans CJK SC"/>
              </a:rPr>
              <a:t>allométrique</a:t>
            </a:r>
            <a:r>
              <a:rPr lang="en-CA" sz="2000" b="0" strike="noStrike" spc="-1" dirty="0">
                <a:latin typeface="Arial"/>
                <a:ea typeface="Noto Sans CJK SC"/>
              </a:rPr>
              <a:t> (avec la taille)</a:t>
            </a:r>
            <a:endParaRPr lang="en-CA" sz="20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>
                <a:latin typeface="Arial"/>
                <a:ea typeface="Noto Sans CJK SC"/>
              </a:rPr>
              <a:t>Comparison inter-</a:t>
            </a:r>
            <a:r>
              <a:rPr lang="en-CA" sz="2000" b="0" strike="noStrike" spc="-1" dirty="0" err="1">
                <a:latin typeface="Arial"/>
                <a:ea typeface="Noto Sans CJK SC"/>
              </a:rPr>
              <a:t>spécifiques</a:t>
            </a:r>
            <a:endParaRPr lang="en-CA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>
                <a:latin typeface="Arial"/>
                <a:ea typeface="Noto Sans CJK SC"/>
              </a:rPr>
              <a:t>ln(y)=</a:t>
            </a:r>
            <a:r>
              <a:rPr lang="en-CA" sz="2000" b="0" strike="noStrike" spc="-1" dirty="0">
                <a:latin typeface="Arial"/>
              </a:rPr>
              <a:t>b</a:t>
            </a:r>
            <a:r>
              <a:rPr lang="en-CA" sz="2000" b="0" strike="noStrike" spc="-1" baseline="-8000" dirty="0">
                <a:latin typeface="Arial"/>
              </a:rPr>
              <a:t>1</a:t>
            </a:r>
            <a:r>
              <a:rPr lang="en-CA" sz="2000" b="0" strike="noStrike" spc="-1" dirty="0">
                <a:latin typeface="Arial"/>
              </a:rPr>
              <a:t>+b</a:t>
            </a:r>
            <a:r>
              <a:rPr lang="en-CA" sz="2000" b="0" strike="noStrike" spc="-1" baseline="-8000" dirty="0">
                <a:latin typeface="Arial"/>
              </a:rPr>
              <a:t>2</a:t>
            </a:r>
            <a:r>
              <a:rPr lang="en-CA" sz="2000" b="0" strike="noStrike" spc="-1" dirty="0">
                <a:latin typeface="Arial"/>
              </a:rPr>
              <a:t>ln(x)</a:t>
            </a:r>
          </a:p>
          <a:p>
            <a:pPr marL="432000" lvl="1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Arial"/>
              </a:rPr>
              <a:t>b&gt;1= concave up</a:t>
            </a:r>
          </a:p>
          <a:p>
            <a:pPr marL="432000" lvl="1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Arial"/>
              </a:rPr>
              <a:t>0&lt;b&lt;1 = concave down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Tableau 213"/>
          <p:cNvGraphicFramePr/>
          <p:nvPr/>
        </p:nvGraphicFramePr>
        <p:xfrm>
          <a:off x="720000" y="720000"/>
          <a:ext cx="10933920" cy="5832000"/>
        </p:xfrm>
        <a:graphic>
          <a:graphicData uri="http://schemas.openxmlformats.org/drawingml/2006/table">
            <a:tbl>
              <a:tblPr/>
              <a:tblGrid>
                <a:gridCol w="273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3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3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3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Exponentielle type1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y=ae</a:t>
                      </a:r>
                      <a:r>
                        <a:rPr lang="en-CA" sz="1800" b="0" strike="noStrike" spc="-1" baseline="33000">
                          <a:latin typeface="Arial"/>
                        </a:rPr>
                        <a:t>bx</a:t>
                      </a:r>
                      <a:endParaRPr lang="en-CA" sz="1800" b="0" strike="noStrike" spc="-1">
                        <a:latin typeface="Arial"/>
                      </a:endParaRP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ln(y)=b</a:t>
                      </a:r>
                      <a:r>
                        <a:rPr lang="en-CA" sz="1800" b="0" strike="noStrike" spc="-1" baseline="-8000">
                          <a:latin typeface="Arial"/>
                        </a:rPr>
                        <a:t>0</a:t>
                      </a:r>
                      <a:r>
                        <a:rPr lang="en-CA" sz="1800" b="0" strike="noStrike" spc="-1">
                          <a:latin typeface="Arial"/>
                        </a:rPr>
                        <a:t>+b</a:t>
                      </a:r>
                      <a:r>
                        <a:rPr lang="en-CA" sz="1800" b="0" strike="noStrike" spc="-1" baseline="-8000">
                          <a:latin typeface="Arial"/>
                        </a:rPr>
                        <a:t>1</a:t>
                      </a:r>
                      <a:r>
                        <a:rPr lang="en-CA" sz="1800" b="0" strike="noStrike" spc="-1">
                          <a:latin typeface="Arial"/>
                        </a:rPr>
                        <a:t>x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a=eb0; b=b1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Exponentielle type2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y=e</a:t>
                      </a:r>
                      <a:r>
                        <a:rPr lang="en-CA" sz="1800" b="0" strike="noStrike" spc="-1" baseline="33000">
                          <a:latin typeface="Arial"/>
                        </a:rPr>
                        <a:t>a-bx</a:t>
                      </a:r>
                      <a:endParaRPr lang="en-CA" sz="1800" b="0" strike="noStrike" spc="-1">
                        <a:latin typeface="Arial"/>
                      </a:endParaRP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  <a:ea typeface="Noto Sans CJK SC"/>
                        </a:rPr>
                        <a:t>ln(y)=</a:t>
                      </a:r>
                      <a:r>
                        <a:rPr lang="en-CA" sz="1800" b="0" strike="noStrike" spc="-1">
                          <a:latin typeface="Arial"/>
                        </a:rPr>
                        <a:t>b</a:t>
                      </a:r>
                      <a:r>
                        <a:rPr lang="en-CA" sz="1800" b="0" strike="noStrike" spc="-1" baseline="-8000">
                          <a:latin typeface="Arial"/>
                        </a:rPr>
                        <a:t>0</a:t>
                      </a:r>
                      <a:r>
                        <a:rPr lang="en-CA" sz="1800" b="0" strike="noStrike" spc="-1">
                          <a:latin typeface="Arial"/>
                        </a:rPr>
                        <a:t>+b</a:t>
                      </a:r>
                      <a:r>
                        <a:rPr lang="en-CA" sz="1800" b="0" strike="noStrike" spc="-1" baseline="-8000">
                          <a:latin typeface="Arial"/>
                        </a:rPr>
                        <a:t>1</a:t>
                      </a:r>
                      <a:r>
                        <a:rPr lang="en-CA" sz="1800" b="0" strike="noStrike" spc="-1">
                          <a:latin typeface="Arial"/>
                        </a:rPr>
                        <a:t>x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a=b0; b=-b1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Exponentielle type3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y=e</a:t>
                      </a:r>
                      <a:r>
                        <a:rPr lang="en-CA" sz="1800" b="0" strike="noStrike" spc="-1" baseline="33000">
                          <a:latin typeface="Arial"/>
                        </a:rPr>
                        <a:t>a-bx</a:t>
                      </a:r>
                      <a:endParaRPr lang="en-CA" sz="1800" b="0" strike="noStrike" spc="-1">
                        <a:latin typeface="Arial"/>
                      </a:endParaRP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  <a:ea typeface="Noto Sans CJK SC"/>
                        </a:rPr>
                        <a:t>ln(y)=</a:t>
                      </a:r>
                      <a:r>
                        <a:rPr lang="en-CA" sz="1800" b="0" strike="noStrike" spc="-1">
                          <a:latin typeface="Arial"/>
                        </a:rPr>
                        <a:t>b</a:t>
                      </a:r>
                      <a:r>
                        <a:rPr lang="en-CA" sz="1800" b="0" strike="noStrike" spc="-1" baseline="-8000">
                          <a:latin typeface="Arial"/>
                        </a:rPr>
                        <a:t>0</a:t>
                      </a:r>
                      <a:r>
                        <a:rPr lang="en-CA" sz="1800" b="0" strike="noStrike" spc="-1">
                          <a:latin typeface="Arial"/>
                        </a:rPr>
                        <a:t>+b</a:t>
                      </a:r>
                      <a:r>
                        <a:rPr lang="en-CA" sz="1800" b="0" strike="noStrike" spc="-1" baseline="-8000">
                          <a:latin typeface="Arial"/>
                        </a:rPr>
                        <a:t>1</a:t>
                      </a:r>
                      <a:r>
                        <a:rPr lang="en-CA" sz="1800" b="0" strike="noStrike" spc="-1">
                          <a:latin typeface="Arial"/>
                        </a:rPr>
                        <a:t>x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a=b0; b=-b1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Fonction logistique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Y= a / (1+e</a:t>
                      </a:r>
                      <a:r>
                        <a:rPr lang="en-CA" sz="1800" b="0" strike="noStrike" spc="-1" baseline="33000">
                          <a:latin typeface="Arial"/>
                        </a:rPr>
                        <a:t>b-cx</a:t>
                      </a:r>
                      <a:r>
                        <a:rPr lang="en-CA" sz="1800" b="0" strike="noStrike" spc="-1">
                          <a:latin typeface="Arial"/>
                        </a:rPr>
                        <a:t>)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ln(a/y-1)=b</a:t>
                      </a:r>
                      <a:r>
                        <a:rPr lang="en-CA" sz="1800" b="0" strike="noStrike" spc="-1" baseline="-8000">
                          <a:latin typeface="Arial"/>
                        </a:rPr>
                        <a:t>1</a:t>
                      </a:r>
                      <a:r>
                        <a:rPr lang="en-CA" sz="1800" b="0" strike="noStrike" spc="-1">
                          <a:latin typeface="Arial"/>
                        </a:rPr>
                        <a:t>+b</a:t>
                      </a:r>
                      <a:r>
                        <a:rPr lang="en-CA" sz="1800" b="0" strike="noStrike" spc="-1" baseline="-8000">
                          <a:latin typeface="Arial"/>
                        </a:rPr>
                        <a:t>2</a:t>
                      </a:r>
                      <a:r>
                        <a:rPr lang="en-CA" sz="1800" b="0" strike="noStrike" spc="-1">
                          <a:latin typeface="Arial"/>
                        </a:rPr>
                        <a:t>x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a=asymptote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Gompertz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Y= ae^(-e</a:t>
                      </a:r>
                      <a:r>
                        <a:rPr lang="en-CA" sz="1800" b="0" strike="noStrike" spc="-1" baseline="33000">
                          <a:latin typeface="Arial"/>
                        </a:rPr>
                        <a:t>b-cx</a:t>
                      </a:r>
                      <a:r>
                        <a:rPr lang="en-CA" sz="1800" b="0" strike="noStrike" spc="-1">
                          <a:latin typeface="Arial"/>
                        </a:rPr>
                        <a:t>)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  <a:ea typeface="Noto Sans CJK SC"/>
                        </a:rPr>
                        <a:t>ln(-ln(y/a))=</a:t>
                      </a:r>
                      <a:r>
                        <a:rPr lang="en-CA" sz="1800" b="0" strike="noStrike" spc="-1">
                          <a:latin typeface="Arial"/>
                        </a:rPr>
                        <a:t>b</a:t>
                      </a:r>
                      <a:r>
                        <a:rPr lang="en-CA" sz="1800" b="0" strike="noStrike" spc="-1" baseline="-8000">
                          <a:latin typeface="Arial"/>
                        </a:rPr>
                        <a:t>1</a:t>
                      </a:r>
                      <a:r>
                        <a:rPr lang="en-CA" sz="1800" b="0" strike="noStrike" spc="-1">
                          <a:latin typeface="Arial"/>
                        </a:rPr>
                        <a:t>+b</a:t>
                      </a:r>
                      <a:r>
                        <a:rPr lang="en-CA" sz="1800" b="0" strike="noStrike" spc="-1" baseline="-8000">
                          <a:latin typeface="Arial"/>
                        </a:rPr>
                        <a:t>2</a:t>
                      </a:r>
                      <a:r>
                        <a:rPr lang="en-CA" sz="1800" b="0" strike="noStrike" spc="-1">
                          <a:latin typeface="Arial"/>
                        </a:rPr>
                        <a:t>x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a=asymptote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  <a:ea typeface="Noto Sans CJK SC"/>
                        </a:rPr>
                        <a:t> Fonction </a:t>
                      </a:r>
                      <a:r>
                        <a:rPr lang="en-CA" sz="1800" b="0" strike="noStrike" spc="-1">
                          <a:latin typeface="Arial"/>
                        </a:rPr>
                        <a:t>allometrique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y=ax</a:t>
                      </a:r>
                      <a:r>
                        <a:rPr lang="en-CA" sz="1800" b="0" strike="noStrike" spc="-1" baseline="33000">
                          <a:latin typeface="Arial"/>
                        </a:rPr>
                        <a:t>b</a:t>
                      </a:r>
                      <a:endParaRPr lang="en-CA" sz="1800" b="0" strike="noStrike" spc="-1">
                        <a:latin typeface="Arial"/>
                      </a:endParaRP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  <a:ea typeface="Noto Sans CJK SC"/>
                        </a:rPr>
                        <a:t>ln(y)=</a:t>
                      </a:r>
                      <a:r>
                        <a:rPr lang="en-CA" sz="1800" b="0" strike="noStrike" spc="-1">
                          <a:latin typeface="Arial"/>
                        </a:rPr>
                        <a:t>b</a:t>
                      </a:r>
                      <a:r>
                        <a:rPr lang="en-CA" sz="1800" b="0" strike="noStrike" spc="-1" baseline="-8000">
                          <a:latin typeface="Arial"/>
                        </a:rPr>
                        <a:t>1</a:t>
                      </a:r>
                      <a:r>
                        <a:rPr lang="en-CA" sz="1800" b="0" strike="noStrike" spc="-1">
                          <a:latin typeface="Arial"/>
                        </a:rPr>
                        <a:t>+b</a:t>
                      </a:r>
                      <a:r>
                        <a:rPr lang="en-CA" sz="1800" b="0" strike="noStrike" spc="-1" baseline="-8000">
                          <a:latin typeface="Arial"/>
                        </a:rPr>
                        <a:t>2</a:t>
                      </a:r>
                      <a:r>
                        <a:rPr lang="en-CA" sz="1800" b="0" strike="noStrike" spc="-1">
                          <a:latin typeface="Arial"/>
                        </a:rPr>
                        <a:t>ln(x)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CA" sz="1800" b="0" strike="noStrike" spc="-1">
                          <a:latin typeface="Arial"/>
                        </a:rPr>
                        <a:t>a=rate;b=shape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" name="Google Shape;134;p 8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16" name="Google Shape;135;p 9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217" name="PlaceHolder 1"/>
          <p:cNvSpPr>
            <a:spLocks noGrp="1"/>
          </p:cNvSpPr>
          <p:nvPr>
            <p:ph type="sldNum" idx="23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E9347A85-5113-4221-81AB-E219AD1260A8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21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218" name="Google Shape;137;p 9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19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Linéarisation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134;p 14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21" name="Google Shape;135;p 15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222" name="PlaceHolder 1"/>
          <p:cNvSpPr>
            <a:spLocks noGrp="1"/>
          </p:cNvSpPr>
          <p:nvPr>
            <p:ph type="sldNum" idx="24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941DFCCD-2315-4435-B85B-B7A1A645F71A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22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223" name="Google Shape;137;p 15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24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Les vrais modèles non-linéaires</a:t>
            </a:r>
            <a:endParaRPr lang="fr-FR" sz="2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ZoneTexte 224"/>
          <p:cNvSpPr txBox="1"/>
          <p:nvPr/>
        </p:nvSpPr>
        <p:spPr>
          <a:xfrm>
            <a:off x="838080" y="900000"/>
            <a:ext cx="10861920" cy="6489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CA" sz="1800" b="0" strike="noStrike" spc="-1">
                <a:latin typeface="Arial"/>
              </a:rPr>
              <a:t>Logistique à 4 parametre</a:t>
            </a:r>
          </a:p>
          <a:p>
            <a:endParaRPr lang="en-CA" sz="18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Simillaire à la logistique, mais assymetrique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1800" b="0" strike="noStrike" spc="-1">
              <a:latin typeface="Arial"/>
            </a:endParaRPr>
          </a:p>
          <a:p>
            <a:pPr marL="1512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Y= a / (d+e</a:t>
            </a:r>
            <a:r>
              <a:rPr lang="en-CA" sz="1800" b="0" strike="noStrike" spc="-1" baseline="33000">
                <a:latin typeface="Arial"/>
              </a:rPr>
              <a:t>b-cx</a:t>
            </a:r>
            <a:r>
              <a:rPr lang="en-CA" sz="1800" b="0" strike="noStrike" spc="-1">
                <a:latin typeface="Arial"/>
              </a:rPr>
              <a:t>)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</p:txBody>
      </p:sp>
      <p:pic>
        <p:nvPicPr>
          <p:cNvPr id="226" name="Image 225"/>
          <p:cNvPicPr/>
          <p:nvPr/>
        </p:nvPicPr>
        <p:blipFill>
          <a:blip r:embed="rId2"/>
          <a:stretch/>
        </p:blipFill>
        <p:spPr>
          <a:xfrm>
            <a:off x="2039154" y="2408348"/>
            <a:ext cx="7860845" cy="4166331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 226"/>
          <p:cNvPicPr/>
          <p:nvPr/>
        </p:nvPicPr>
        <p:blipFill>
          <a:blip r:embed="rId2"/>
          <a:stretch/>
        </p:blipFill>
        <p:spPr>
          <a:xfrm>
            <a:off x="7200000" y="2647080"/>
            <a:ext cx="4392000" cy="3927600"/>
          </a:xfrm>
          <a:prstGeom prst="rect">
            <a:avLst/>
          </a:prstGeom>
          <a:ln w="0">
            <a:noFill/>
          </a:ln>
        </p:spPr>
      </p:pic>
      <p:sp>
        <p:nvSpPr>
          <p:cNvPr id="228" name="Google Shape;134;p 15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29" name="Google Shape;135;p 16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230" name="PlaceHolder 1"/>
          <p:cNvSpPr>
            <a:spLocks noGrp="1"/>
          </p:cNvSpPr>
          <p:nvPr>
            <p:ph type="sldNum" idx="25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F257C80F-DCA6-4112-A2B3-D8FE90F9135F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23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231" name="Google Shape;137;p 16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32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modèle logistique à quatre paramètres</a:t>
            </a:r>
            <a:endParaRPr lang="fr-FR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ZoneTexte 232"/>
          <p:cNvSpPr txBox="1"/>
          <p:nvPr/>
        </p:nvSpPr>
        <p:spPr>
          <a:xfrm>
            <a:off x="838080" y="900000"/>
            <a:ext cx="10861920" cy="4500000"/>
          </a:xfrm>
          <a:prstGeom prst="rect">
            <a:avLst/>
          </a:prstGeom>
          <a:noFill/>
          <a:ln w="0">
            <a:solidFill>
              <a:schemeClr val="accent5">
                <a:lumMod val="75000"/>
              </a:schemeClr>
            </a:solidFill>
          </a:ln>
        </p:spPr>
        <p:txBody>
          <a:bodyPr lIns="90000" tIns="45000" rIns="90000" bIns="45000" anchor="t">
            <a:noAutofit/>
          </a:bodyPr>
          <a:lstStyle/>
          <a:p>
            <a:r>
              <a:rPr lang="en-CA" sz="1800" b="0" strike="noStrike" spc="-1" dirty="0">
                <a:latin typeface="Arial"/>
              </a:rPr>
              <a:t>Estimation par Nonlinear Least Squares</a:t>
            </a:r>
          </a:p>
          <a:p>
            <a:endParaRPr lang="en-CA" sz="1800" b="0" strike="noStrike" spc="-1" dirty="0">
              <a:latin typeface="Arial"/>
            </a:endParaRPr>
          </a:p>
          <a:p>
            <a:pPr algn="ctr">
              <a:buNone/>
            </a:pPr>
            <a:r>
              <a:rPr lang="en-CA" sz="2100" b="1" strike="noStrike" spc="-1" dirty="0" err="1">
                <a:latin typeface="Courier New"/>
              </a:rPr>
              <a:t>nls</a:t>
            </a:r>
            <a:r>
              <a:rPr lang="en-CA" sz="2100" b="1" strike="noStrike" spc="-1" dirty="0">
                <a:latin typeface="Courier New"/>
              </a:rPr>
              <a:t>(formula, data, start)</a:t>
            </a:r>
            <a:endParaRPr lang="en-CA" sz="21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r>
              <a:rPr lang="en-CA" sz="1800" b="0" strike="noStrike" spc="-1" dirty="0">
                <a:latin typeface="Courier New"/>
              </a:rPr>
              <a:t>m6=</a:t>
            </a:r>
            <a:r>
              <a:rPr lang="en-CA" sz="1800" b="0" strike="noStrike" spc="-1" dirty="0" err="1">
                <a:latin typeface="Courier New"/>
              </a:rPr>
              <a:t>nls</a:t>
            </a:r>
            <a:r>
              <a:rPr lang="en-CA" sz="1800" b="0" strike="noStrike" spc="-1" dirty="0">
                <a:latin typeface="Courier New"/>
              </a:rPr>
              <a:t>(offsprings ~ </a:t>
            </a:r>
            <a:r>
              <a:rPr lang="en-CA" sz="1800" b="1" strike="noStrike" spc="-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/>
              </a:rPr>
              <a:t>A</a:t>
            </a:r>
            <a:r>
              <a:rPr lang="en-CA" sz="1800" b="0" strike="noStrike" spc="-1" dirty="0">
                <a:latin typeface="Courier New"/>
              </a:rPr>
              <a:t>+(</a:t>
            </a:r>
            <a:r>
              <a:rPr lang="en-CA" sz="1800" b="1" strike="noStrike" spc="-1" dirty="0">
                <a:solidFill>
                  <a:schemeClr val="accent6">
                    <a:lumMod val="75000"/>
                  </a:schemeClr>
                </a:solidFill>
                <a:latin typeface="Courier New"/>
              </a:rPr>
              <a:t>B</a:t>
            </a:r>
            <a:r>
              <a:rPr lang="en-CA" sz="1800" b="0" strike="noStrike" spc="-1" dirty="0">
                <a:latin typeface="Courier New"/>
              </a:rPr>
              <a:t>-</a:t>
            </a:r>
            <a:r>
              <a:rPr lang="en-CA" sz="1800" b="1" strike="noStrike" spc="-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/>
              </a:rPr>
              <a:t>A</a:t>
            </a:r>
            <a:r>
              <a:rPr lang="en-CA" sz="1800" b="0" strike="noStrike" spc="-1" dirty="0">
                <a:latin typeface="Courier New"/>
              </a:rPr>
              <a:t>)/(1+exp((</a:t>
            </a:r>
            <a:r>
              <a:rPr lang="en-CA" sz="1800" b="1" strike="noStrike" spc="-1" dirty="0" err="1">
                <a:solidFill>
                  <a:schemeClr val="accent5">
                    <a:lumMod val="75000"/>
                  </a:schemeClr>
                </a:solidFill>
                <a:latin typeface="Courier New"/>
              </a:rPr>
              <a:t>xmid</a:t>
            </a:r>
            <a:r>
              <a:rPr lang="en-CA" sz="1800" b="0" strike="noStrike" spc="-1" dirty="0">
                <a:latin typeface="Courier New"/>
              </a:rPr>
              <a:t>-age)/</a:t>
            </a:r>
            <a:r>
              <a:rPr lang="en-CA" sz="1800" b="1" strike="noStrike" spc="-1" dirty="0" err="1">
                <a:solidFill>
                  <a:schemeClr val="accent3">
                    <a:lumMod val="75000"/>
                  </a:schemeClr>
                </a:solidFill>
                <a:latin typeface="Courier New"/>
              </a:rPr>
              <a:t>scal</a:t>
            </a:r>
            <a:r>
              <a:rPr lang="en-CA" sz="1800" b="0" strike="noStrike" spc="-1" dirty="0">
                <a:latin typeface="Courier New"/>
              </a:rPr>
              <a:t>)),</a:t>
            </a:r>
            <a:endParaRPr lang="en-CA" sz="1800" b="0" strike="noStrike" spc="-1" dirty="0">
              <a:latin typeface="Arial"/>
            </a:endParaRPr>
          </a:p>
          <a:p>
            <a:r>
              <a:rPr lang="en-CA" sz="1800" b="0" strike="noStrike" spc="-1" dirty="0">
                <a:latin typeface="Courier New"/>
              </a:rPr>
              <a:t>    data = </a:t>
            </a:r>
            <a:r>
              <a:rPr lang="en-CA" sz="1800" b="0" strike="noStrike" spc="-1" dirty="0" err="1">
                <a:latin typeface="Courier New"/>
              </a:rPr>
              <a:t>DiamondBack</a:t>
            </a:r>
            <a:r>
              <a:rPr lang="en-CA" sz="1800" b="0" strike="noStrike" spc="-1" dirty="0">
                <a:latin typeface="Courier New"/>
              </a:rPr>
              <a:t>,</a:t>
            </a:r>
            <a:endParaRPr lang="en-CA" sz="1800" b="0" strike="noStrike" spc="-1" dirty="0">
              <a:latin typeface="Arial"/>
            </a:endParaRPr>
          </a:p>
          <a:p>
            <a:r>
              <a:rPr lang="en-CA" sz="1800" b="0" strike="noStrike" spc="-1" dirty="0">
                <a:latin typeface="Courier New"/>
              </a:rPr>
              <a:t>    start = list(</a:t>
            </a:r>
            <a:r>
              <a:rPr lang="en-CA" sz="1800" b="1" strike="noStrike" spc="-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/>
              </a:rPr>
              <a:t>A=0</a:t>
            </a:r>
            <a:r>
              <a:rPr lang="en-CA" sz="1800" b="0" strike="noStrike" spc="-1" dirty="0">
                <a:latin typeface="Courier New"/>
              </a:rPr>
              <a:t>, </a:t>
            </a:r>
            <a:r>
              <a:rPr lang="en-CA" sz="1800" b="1" strike="noStrike" spc="-1" dirty="0">
                <a:solidFill>
                  <a:schemeClr val="accent6">
                    <a:lumMod val="75000"/>
                  </a:schemeClr>
                </a:solidFill>
                <a:latin typeface="Courier New"/>
              </a:rPr>
              <a:t>B=40</a:t>
            </a:r>
            <a:r>
              <a:rPr lang="en-CA" sz="1800" b="0" strike="noStrike" spc="-1" dirty="0">
                <a:latin typeface="Courier New"/>
              </a:rPr>
              <a:t>, </a:t>
            </a:r>
            <a:r>
              <a:rPr lang="en-CA" sz="1800" b="1" strike="noStrike" spc="-1" dirty="0" err="1">
                <a:solidFill>
                  <a:schemeClr val="accent5">
                    <a:lumMod val="75000"/>
                  </a:schemeClr>
                </a:solidFill>
                <a:latin typeface="Courier New"/>
              </a:rPr>
              <a:t>xmid</a:t>
            </a:r>
            <a:r>
              <a:rPr lang="en-CA" sz="1800" b="0" strike="noStrike" spc="-1" dirty="0">
                <a:latin typeface="Courier New"/>
              </a:rPr>
              <a:t>=3.5, </a:t>
            </a:r>
            <a:r>
              <a:rPr lang="en-CA" sz="1800" b="1" strike="noStrike" spc="-1" dirty="0" err="1">
                <a:solidFill>
                  <a:schemeClr val="accent3">
                    <a:lumMod val="75000"/>
                  </a:schemeClr>
                </a:solidFill>
                <a:latin typeface="Courier New"/>
              </a:rPr>
              <a:t>scal</a:t>
            </a:r>
            <a:r>
              <a:rPr lang="en-CA" sz="1800" b="0" strike="noStrike" spc="-1" dirty="0">
                <a:latin typeface="Courier New"/>
              </a:rPr>
              <a:t>=1))</a:t>
            </a:r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r>
              <a:rPr lang="en-CA" sz="1800" b="0" strike="noStrike" spc="-1" dirty="0" err="1">
                <a:latin typeface="Arial"/>
              </a:rPr>
              <a:t>nlmer</a:t>
            </a:r>
            <a:r>
              <a:rPr lang="en-CA" sz="1800" b="0" strike="noStrike" spc="-1" dirty="0">
                <a:latin typeface="Arial"/>
              </a:rPr>
              <a:t> = </a:t>
            </a:r>
            <a:r>
              <a:rPr lang="en-CA" sz="1800" b="0" strike="noStrike" spc="-1" dirty="0" err="1">
                <a:latin typeface="Arial"/>
              </a:rPr>
              <a:t>équivalent</a:t>
            </a:r>
            <a:r>
              <a:rPr lang="en-CA" sz="1800" b="0" strike="noStrike" spc="-1" dirty="0">
                <a:latin typeface="Arial"/>
              </a:rPr>
              <a:t> </a:t>
            </a:r>
            <a:r>
              <a:rPr lang="en-CA" sz="1800" b="0" strike="noStrike" spc="-1" dirty="0" err="1">
                <a:latin typeface="Arial"/>
              </a:rPr>
              <a:t>mixte</a:t>
            </a:r>
            <a:endParaRPr lang="en-CA" sz="1800" b="0" strike="noStrike" spc="-1" dirty="0">
              <a:latin typeface="Arial"/>
            </a:endParaRPr>
          </a:p>
        </p:txBody>
      </p:sp>
      <p:sp>
        <p:nvSpPr>
          <p:cNvPr id="234" name="Connecteur droit 233"/>
          <p:cNvSpPr/>
          <p:nvPr/>
        </p:nvSpPr>
        <p:spPr>
          <a:xfrm flipH="1">
            <a:off x="7466400" y="3429000"/>
            <a:ext cx="4860000" cy="0"/>
          </a:xfrm>
          <a:prstGeom prst="line">
            <a:avLst/>
          </a:prstGeom>
          <a:ln w="29160" cap="rnd">
            <a:solidFill>
              <a:schemeClr val="accent6">
                <a:lumMod val="75000"/>
              </a:schemeClr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35" name="Connecteur droit 234"/>
          <p:cNvSpPr/>
          <p:nvPr/>
        </p:nvSpPr>
        <p:spPr>
          <a:xfrm flipH="1" flipV="1">
            <a:off x="7516969" y="4765197"/>
            <a:ext cx="1420391" cy="13845"/>
          </a:xfrm>
          <a:prstGeom prst="line">
            <a:avLst/>
          </a:prstGeom>
          <a:ln w="29160" cap="rnd">
            <a:solidFill>
              <a:schemeClr val="accent5">
                <a:lumMod val="75000"/>
              </a:schemeClr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36" name="Connecteur droit 235"/>
          <p:cNvSpPr/>
          <p:nvPr/>
        </p:nvSpPr>
        <p:spPr>
          <a:xfrm>
            <a:off x="8937360" y="4723560"/>
            <a:ext cx="36000" cy="1620000"/>
          </a:xfrm>
          <a:prstGeom prst="line">
            <a:avLst/>
          </a:prstGeom>
          <a:ln w="29160" cap="rnd">
            <a:solidFill>
              <a:schemeClr val="accent5">
                <a:lumMod val="75000"/>
              </a:schemeClr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" name="Connecteur droit 1">
            <a:extLst>
              <a:ext uri="{FF2B5EF4-FFF2-40B4-BE49-F238E27FC236}">
                <a16:creationId xmlns:a16="http://schemas.microsoft.com/office/drawing/2014/main" id="{1B778D71-E68A-643C-5B01-5B56912B53DB}"/>
              </a:ext>
            </a:extLst>
          </p:cNvPr>
          <p:cNvSpPr/>
          <p:nvPr/>
        </p:nvSpPr>
        <p:spPr>
          <a:xfrm flipH="1">
            <a:off x="7466400" y="6048388"/>
            <a:ext cx="4860000" cy="0"/>
          </a:xfrm>
          <a:prstGeom prst="line">
            <a:avLst/>
          </a:prstGeom>
          <a:ln w="29160" cap="rnd">
            <a:solidFill>
              <a:schemeClr val="accent4">
                <a:lumMod val="60000"/>
                <a:lumOff val="40000"/>
              </a:schemeClr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134;p 16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38" name="Google Shape;135;p 17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239" name="PlaceHolder 1"/>
          <p:cNvSpPr>
            <a:spLocks noGrp="1"/>
          </p:cNvSpPr>
          <p:nvPr>
            <p:ph type="sldNum" idx="26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97CF9C1C-17F2-4B4A-8A57-3A4893AFE470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24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240" name="Google Shape;137;p 17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41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NLS -- suppositions </a:t>
            </a:r>
            <a:endParaRPr lang="fr-FR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ZoneTexte 241"/>
          <p:cNvSpPr txBox="1"/>
          <p:nvPr/>
        </p:nvSpPr>
        <p:spPr>
          <a:xfrm>
            <a:off x="838080" y="900000"/>
            <a:ext cx="10861920" cy="5721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600" b="1" strike="noStrike" spc="-1" dirty="0" err="1">
                <a:latin typeface="Arial"/>
              </a:rPr>
              <a:t>Indépendance</a:t>
            </a:r>
            <a:r>
              <a:rPr lang="en-CA" sz="2600" b="1" strike="noStrike" spc="-1" dirty="0">
                <a:latin typeface="Arial"/>
              </a:rPr>
              <a:t>. </a:t>
            </a:r>
            <a:r>
              <a:rPr lang="en-CA" sz="2600" b="0" strike="noStrike" spc="-1" dirty="0">
                <a:latin typeface="Arial"/>
              </a:rPr>
              <a:t>Les </a:t>
            </a:r>
            <a:r>
              <a:rPr lang="en-CA" sz="2600" b="0" strike="noStrike" spc="-1" dirty="0" err="1">
                <a:latin typeface="Arial"/>
              </a:rPr>
              <a:t>résidus</a:t>
            </a:r>
            <a:r>
              <a:rPr lang="en-CA" sz="2600" b="0" strike="noStrike" spc="-1" dirty="0">
                <a:latin typeface="Arial"/>
              </a:rPr>
              <a:t> </a:t>
            </a:r>
            <a:r>
              <a:rPr lang="en-CA" sz="2600" b="0" strike="noStrike" spc="-1" dirty="0" err="1">
                <a:latin typeface="Arial"/>
              </a:rPr>
              <a:t>doivent</a:t>
            </a:r>
            <a:r>
              <a:rPr lang="en-CA" sz="2600" b="0" strike="noStrike" spc="-1" dirty="0">
                <a:latin typeface="Arial"/>
              </a:rPr>
              <a:t> </a:t>
            </a:r>
            <a:r>
              <a:rPr lang="en-CA" sz="2600" b="0" strike="noStrike" spc="-1" dirty="0" err="1">
                <a:latin typeface="Arial"/>
              </a:rPr>
              <a:t>être</a:t>
            </a:r>
            <a:r>
              <a:rPr lang="en-CA" sz="2600" b="0" strike="noStrike" spc="-1" dirty="0">
                <a:latin typeface="Arial"/>
              </a:rPr>
              <a:t> </a:t>
            </a:r>
            <a:r>
              <a:rPr lang="en-CA" sz="2600" b="0" strike="noStrike" spc="-1" dirty="0" err="1">
                <a:latin typeface="Arial"/>
              </a:rPr>
              <a:t>indépendants</a:t>
            </a:r>
            <a:r>
              <a:rPr lang="en-CA" sz="2600" b="0" strike="noStrike" spc="-1" dirty="0">
                <a:latin typeface="Arial"/>
              </a:rPr>
              <a:t>, de </a:t>
            </a:r>
            <a:r>
              <a:rPr lang="en-CA" sz="2600" b="0" strike="noStrike" spc="-1" dirty="0" err="1">
                <a:latin typeface="Arial"/>
              </a:rPr>
              <a:t>sorte</a:t>
            </a:r>
            <a:r>
              <a:rPr lang="en-CA" sz="2600" b="0" strike="noStrike" spc="-1" dirty="0">
                <a:latin typeface="Arial"/>
              </a:rPr>
              <a:t> que </a:t>
            </a:r>
            <a:r>
              <a:rPr lang="en-CA" sz="2600" b="0" strike="noStrike" spc="-1" dirty="0" err="1">
                <a:latin typeface="Arial"/>
              </a:rPr>
              <a:t>chaque</a:t>
            </a:r>
            <a:r>
              <a:rPr lang="en-CA" sz="2600" b="0" strike="noStrike" spc="-1" dirty="0">
                <a:latin typeface="Arial"/>
              </a:rPr>
              <a:t> </a:t>
            </a:r>
            <a:r>
              <a:rPr lang="en-CA" sz="2600" b="0" strike="noStrike" spc="-1" dirty="0" err="1">
                <a:latin typeface="Arial"/>
              </a:rPr>
              <a:t>résidu</a:t>
            </a:r>
            <a:r>
              <a:rPr lang="en-CA" sz="2600" b="0" strike="noStrike" spc="-1" dirty="0">
                <a:latin typeface="Arial"/>
              </a:rPr>
              <a:t> ne </a:t>
            </a:r>
            <a:r>
              <a:rPr lang="en-CA" sz="2600" b="0" strike="noStrike" spc="-1" dirty="0" err="1">
                <a:latin typeface="Arial"/>
              </a:rPr>
              <a:t>dépende</a:t>
            </a:r>
            <a:r>
              <a:rPr lang="en-CA" sz="2600" b="0" strike="noStrike" spc="-1" dirty="0">
                <a:latin typeface="Arial"/>
              </a:rPr>
              <a:t> </a:t>
            </a:r>
            <a:r>
              <a:rPr lang="en-CA" sz="2600" b="0" strike="noStrike" spc="-1" dirty="0" err="1">
                <a:latin typeface="Arial"/>
              </a:rPr>
              <a:t>d'aucun</a:t>
            </a:r>
            <a:r>
              <a:rPr lang="en-CA" sz="2600" b="0" strike="noStrike" spc="-1" dirty="0">
                <a:latin typeface="Arial"/>
              </a:rPr>
              <a:t> </a:t>
            </a:r>
            <a:r>
              <a:rPr lang="en-CA" sz="2600" b="0" strike="noStrike" spc="-1" dirty="0" err="1">
                <a:latin typeface="Arial"/>
              </a:rPr>
              <a:t>autre</a:t>
            </a:r>
            <a:r>
              <a:rPr lang="en-CA" sz="2600" b="0" strike="noStrike" spc="-1" dirty="0">
                <a:latin typeface="Arial"/>
              </a:rPr>
              <a:t>.</a:t>
            </a:r>
          </a:p>
          <a:p>
            <a:pPr marL="216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600" b="1" strike="noStrike" spc="-1" dirty="0" err="1">
                <a:latin typeface="Arial"/>
              </a:rPr>
              <a:t>Erreur</a:t>
            </a:r>
            <a:r>
              <a:rPr lang="en-CA" sz="2600" b="1" strike="noStrike" spc="-1" dirty="0">
                <a:latin typeface="Arial"/>
              </a:rPr>
              <a:t> de </a:t>
            </a:r>
            <a:r>
              <a:rPr lang="en-CA" sz="2600" b="1" strike="noStrike" spc="-1" dirty="0" err="1">
                <a:latin typeface="Arial"/>
              </a:rPr>
              <a:t>mesure</a:t>
            </a:r>
            <a:r>
              <a:rPr lang="en-CA" sz="2600" b="1" strike="noStrike" spc="-1" dirty="0">
                <a:latin typeface="Arial"/>
              </a:rPr>
              <a:t>.</a:t>
            </a:r>
            <a:r>
              <a:rPr lang="en-CA" sz="2600" b="0" strike="noStrike" spc="-1" dirty="0">
                <a:latin typeface="Arial"/>
              </a:rPr>
              <a:t> Les </a:t>
            </a:r>
            <a:r>
              <a:rPr lang="en-CA" sz="2600" b="0" strike="noStrike" spc="-1" dirty="0" err="1">
                <a:latin typeface="Arial"/>
              </a:rPr>
              <a:t>valeurs</a:t>
            </a:r>
            <a:r>
              <a:rPr lang="en-CA" sz="2600" b="0" strike="noStrike" spc="-1" dirty="0">
                <a:latin typeface="Arial"/>
              </a:rPr>
              <a:t> de la variable </a:t>
            </a:r>
            <a:r>
              <a:rPr lang="en-CA" sz="2600" b="0" strike="noStrike" spc="-1" dirty="0" err="1">
                <a:latin typeface="Arial"/>
              </a:rPr>
              <a:t>prédictive</a:t>
            </a:r>
            <a:r>
              <a:rPr lang="en-CA" sz="2600" b="0" strike="noStrike" spc="-1" dirty="0">
                <a:latin typeface="Arial"/>
              </a:rPr>
              <a:t> </a:t>
            </a:r>
            <a:r>
              <a:rPr lang="en-CA" sz="2600" b="0" strike="noStrike" spc="-1" dirty="0" err="1">
                <a:latin typeface="Arial"/>
              </a:rPr>
              <a:t>sont</a:t>
            </a:r>
            <a:r>
              <a:rPr lang="en-CA" sz="2600" b="0" strike="noStrike" spc="-1" dirty="0">
                <a:latin typeface="Arial"/>
              </a:rPr>
              <a:t> </a:t>
            </a:r>
            <a:r>
              <a:rPr lang="en-CA" sz="2600" b="0" strike="noStrike" spc="-1" dirty="0" err="1">
                <a:latin typeface="Arial"/>
              </a:rPr>
              <a:t>déterminées</a:t>
            </a:r>
            <a:r>
              <a:rPr lang="en-CA" sz="2600" b="0" strike="noStrike" spc="-1" dirty="0">
                <a:latin typeface="Arial"/>
              </a:rPr>
              <a:t> avec </a:t>
            </a:r>
            <a:r>
              <a:rPr lang="en-CA" sz="2600" b="0" strike="noStrike" spc="-1" dirty="0" err="1">
                <a:latin typeface="Arial"/>
              </a:rPr>
              <a:t>une</a:t>
            </a:r>
            <a:r>
              <a:rPr lang="en-CA" sz="2600" b="0" strike="noStrike" spc="-1" dirty="0">
                <a:latin typeface="Arial"/>
              </a:rPr>
              <a:t> </a:t>
            </a:r>
            <a:r>
              <a:rPr lang="en-CA" sz="2600" b="0" strike="noStrike" spc="-1" dirty="0" err="1">
                <a:latin typeface="Arial"/>
              </a:rPr>
              <a:t>erreur</a:t>
            </a:r>
            <a:r>
              <a:rPr lang="en-CA" sz="2600" b="0" strike="noStrike" spc="-1" dirty="0">
                <a:latin typeface="Arial"/>
              </a:rPr>
              <a:t> de </a:t>
            </a:r>
            <a:r>
              <a:rPr lang="en-CA" sz="2600" b="0" strike="noStrike" spc="-1" dirty="0" err="1">
                <a:latin typeface="Arial"/>
              </a:rPr>
              <a:t>mesure</a:t>
            </a:r>
            <a:r>
              <a:rPr lang="en-CA" sz="2600" b="0" strike="noStrike" spc="-1" dirty="0">
                <a:latin typeface="Arial"/>
              </a:rPr>
              <a:t> </a:t>
            </a:r>
            <a:r>
              <a:rPr lang="en-CA" sz="2600" b="0" strike="noStrike" spc="-1" dirty="0" err="1">
                <a:latin typeface="Arial"/>
              </a:rPr>
              <a:t>négligeable</a:t>
            </a:r>
            <a:r>
              <a:rPr lang="en-CA" sz="2600" b="0" strike="noStrike" spc="-1" dirty="0">
                <a:latin typeface="Arial"/>
              </a:rPr>
              <a:t>.</a:t>
            </a:r>
          </a:p>
          <a:p>
            <a:pPr marL="216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600" b="1" strike="noStrike" spc="-1" dirty="0" err="1">
                <a:latin typeface="Arial"/>
              </a:rPr>
              <a:t>Forme</a:t>
            </a:r>
            <a:r>
              <a:rPr lang="en-CA" sz="2600" b="1" strike="noStrike" spc="-1" dirty="0">
                <a:latin typeface="Arial"/>
              </a:rPr>
              <a:t>.</a:t>
            </a:r>
            <a:r>
              <a:rPr lang="en-CA" sz="2600" b="0" strike="noStrike" spc="-1" dirty="0">
                <a:latin typeface="Arial"/>
              </a:rPr>
              <a:t> La relation </a:t>
            </a:r>
            <a:r>
              <a:rPr lang="en-CA" sz="2600" b="0" strike="noStrike" spc="-1" dirty="0" err="1">
                <a:latin typeface="Arial"/>
              </a:rPr>
              <a:t>générale</a:t>
            </a:r>
            <a:r>
              <a:rPr lang="en-CA" sz="2600" b="0" strike="noStrike" spc="-1" dirty="0">
                <a:latin typeface="Arial"/>
              </a:rPr>
              <a:t> entre la variable </a:t>
            </a:r>
            <a:r>
              <a:rPr lang="en-CA" sz="2600" b="0" strike="noStrike" spc="-1" dirty="0" err="1">
                <a:latin typeface="Arial"/>
              </a:rPr>
              <a:t>prédicteur</a:t>
            </a:r>
            <a:r>
              <a:rPr lang="en-CA" sz="2600" b="0" strike="noStrike" spc="-1" dirty="0">
                <a:latin typeface="Arial"/>
              </a:rPr>
              <a:t> et la variable </a:t>
            </a:r>
            <a:r>
              <a:rPr lang="en-CA" sz="2600" b="0" strike="noStrike" spc="-1" dirty="0" err="1">
                <a:latin typeface="Arial"/>
              </a:rPr>
              <a:t>réponse</a:t>
            </a:r>
            <a:r>
              <a:rPr lang="en-CA" sz="2600" b="0" strike="noStrike" spc="-1" dirty="0">
                <a:latin typeface="Arial"/>
              </a:rPr>
              <a:t> suit la </a:t>
            </a:r>
            <a:r>
              <a:rPr lang="en-CA" sz="2600" b="0" strike="noStrike" spc="-1" dirty="0" err="1">
                <a:latin typeface="Arial"/>
              </a:rPr>
              <a:t>courbe</a:t>
            </a:r>
            <a:r>
              <a:rPr lang="en-CA" sz="2600" b="0" strike="noStrike" spc="-1" dirty="0">
                <a:latin typeface="Arial"/>
              </a:rPr>
              <a:t> </a:t>
            </a:r>
            <a:r>
              <a:rPr lang="en-CA" sz="2600" b="0" strike="noStrike" spc="-1" dirty="0" err="1">
                <a:latin typeface="Arial"/>
              </a:rPr>
              <a:t>supposée</a:t>
            </a:r>
            <a:r>
              <a:rPr lang="en-CA" sz="2600" b="0" strike="noStrike" spc="-1" dirty="0">
                <a:latin typeface="Arial"/>
              </a:rPr>
              <a:t>.</a:t>
            </a:r>
          </a:p>
          <a:p>
            <a:pPr marL="216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600" b="1" strike="noStrike" spc="-1" dirty="0">
                <a:latin typeface="Arial"/>
              </a:rPr>
              <a:t>Variance </a:t>
            </a:r>
            <a:r>
              <a:rPr lang="en-CA" sz="2600" b="1" strike="noStrike" spc="-1" dirty="0" err="1">
                <a:latin typeface="Arial"/>
              </a:rPr>
              <a:t>constante</a:t>
            </a:r>
            <a:r>
              <a:rPr lang="en-CA" sz="2600" b="1" strike="noStrike" spc="-1" dirty="0">
                <a:latin typeface="Arial"/>
              </a:rPr>
              <a:t>.</a:t>
            </a:r>
            <a:r>
              <a:rPr lang="en-CA" sz="2600" b="0" strike="noStrike" spc="-1" dirty="0">
                <a:latin typeface="Arial"/>
              </a:rPr>
              <a:t> La variance des </a:t>
            </a:r>
            <a:r>
              <a:rPr lang="en-CA" sz="2600" b="0" strike="noStrike" spc="-1" dirty="0" err="1">
                <a:latin typeface="Arial"/>
              </a:rPr>
              <a:t>résidus</a:t>
            </a:r>
            <a:r>
              <a:rPr lang="en-CA" sz="2600" b="0" strike="noStrike" spc="-1" dirty="0">
                <a:latin typeface="Arial"/>
              </a:rPr>
              <a:t> </a:t>
            </a:r>
            <a:r>
              <a:rPr lang="en-CA" sz="2600" b="0" strike="noStrike" spc="-1" dirty="0" err="1">
                <a:latin typeface="Arial"/>
              </a:rPr>
              <a:t>n'est</a:t>
            </a:r>
            <a:r>
              <a:rPr lang="en-CA" sz="2600" b="0" strike="noStrike" spc="-1" dirty="0">
                <a:latin typeface="Arial"/>
              </a:rPr>
              <a:t> pas </a:t>
            </a:r>
            <a:r>
              <a:rPr lang="en-CA" sz="2600" b="0" strike="noStrike" spc="-1" dirty="0" err="1">
                <a:latin typeface="Arial"/>
              </a:rPr>
              <a:t>liée</a:t>
            </a:r>
            <a:r>
              <a:rPr lang="en-CA" sz="2600" b="0" strike="noStrike" spc="-1" dirty="0">
                <a:latin typeface="Arial"/>
              </a:rPr>
              <a:t> à la </a:t>
            </a:r>
            <a:r>
              <a:rPr lang="en-CA" sz="2600" b="0" strike="noStrike" spc="-1" dirty="0" err="1">
                <a:latin typeface="Arial"/>
              </a:rPr>
              <a:t>valeur</a:t>
            </a:r>
            <a:r>
              <a:rPr lang="en-CA" sz="2600" b="0" strike="noStrike" spc="-1" dirty="0">
                <a:latin typeface="Arial"/>
              </a:rPr>
              <a:t> de la variable </a:t>
            </a:r>
            <a:r>
              <a:rPr lang="en-CA" sz="2600" b="0" strike="noStrike" spc="-1" dirty="0" err="1">
                <a:latin typeface="Arial"/>
              </a:rPr>
              <a:t>prédictive</a:t>
            </a:r>
            <a:r>
              <a:rPr lang="en-CA" sz="2600" b="0" strike="noStrike" spc="-1" dirty="0">
                <a:latin typeface="Arial"/>
              </a:rPr>
              <a:t>.</a:t>
            </a:r>
          </a:p>
          <a:p>
            <a:pPr marL="216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600" b="1" strike="noStrike" spc="-1" dirty="0" err="1">
                <a:latin typeface="Arial"/>
              </a:rPr>
              <a:t>Normalité</a:t>
            </a:r>
            <a:r>
              <a:rPr lang="en-CA" sz="2600" b="1" strike="noStrike" spc="-1" dirty="0">
                <a:latin typeface="Arial"/>
              </a:rPr>
              <a:t>.</a:t>
            </a:r>
            <a:r>
              <a:rPr lang="en-CA" sz="2600" b="0" strike="noStrike" spc="-1" dirty="0">
                <a:latin typeface="Arial"/>
              </a:rPr>
              <a:t> Les </a:t>
            </a:r>
            <a:r>
              <a:rPr lang="en-CA" sz="2600" b="0" strike="noStrike" spc="-1" dirty="0" err="1">
                <a:latin typeface="Arial"/>
              </a:rPr>
              <a:t>résidus</a:t>
            </a:r>
            <a:r>
              <a:rPr lang="en-CA" sz="2600" b="0" strike="noStrike" spc="-1" dirty="0">
                <a:latin typeface="Arial"/>
              </a:rPr>
              <a:t> </a:t>
            </a:r>
            <a:r>
              <a:rPr lang="en-CA" sz="2600" b="0" strike="noStrike" spc="-1" dirty="0" err="1">
                <a:latin typeface="Arial"/>
              </a:rPr>
              <a:t>proviennent</a:t>
            </a:r>
            <a:r>
              <a:rPr lang="en-CA" sz="2600" b="0" strike="noStrike" spc="-1" dirty="0">
                <a:latin typeface="Arial"/>
              </a:rPr>
              <a:t> </a:t>
            </a:r>
            <a:r>
              <a:rPr lang="en-CA" sz="2600" b="0" strike="noStrike" spc="-1" dirty="0" err="1">
                <a:latin typeface="Arial"/>
              </a:rPr>
              <a:t>d'une</a:t>
            </a:r>
            <a:r>
              <a:rPr lang="en-CA" sz="2600" b="0" strike="noStrike" spc="-1" dirty="0">
                <a:latin typeface="Arial"/>
              </a:rPr>
              <a:t> distribution </a:t>
            </a:r>
            <a:r>
              <a:rPr lang="en-CA" sz="2600" b="0" strike="noStrike" spc="-1" dirty="0" err="1">
                <a:latin typeface="Arial"/>
              </a:rPr>
              <a:t>normale</a:t>
            </a:r>
            <a:r>
              <a:rPr lang="en-CA" sz="2600" b="0" strike="noStrike" spc="-1" dirty="0">
                <a:latin typeface="Arial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 242"/>
          <p:cNvPicPr/>
          <p:nvPr/>
        </p:nvPicPr>
        <p:blipFill>
          <a:blip r:embed="rId2"/>
          <a:stretch/>
        </p:blipFill>
        <p:spPr>
          <a:xfrm>
            <a:off x="6372000" y="1864440"/>
            <a:ext cx="5220000" cy="4669200"/>
          </a:xfrm>
          <a:prstGeom prst="rect">
            <a:avLst/>
          </a:prstGeom>
          <a:ln w="0">
            <a:noFill/>
          </a:ln>
        </p:spPr>
      </p:pic>
      <p:pic>
        <p:nvPicPr>
          <p:cNvPr id="244" name="Image 243"/>
          <p:cNvPicPr/>
          <p:nvPr/>
        </p:nvPicPr>
        <p:blipFill>
          <a:blip r:embed="rId3"/>
          <a:stretch/>
        </p:blipFill>
        <p:spPr>
          <a:xfrm>
            <a:off x="648000" y="1590120"/>
            <a:ext cx="5653080" cy="5056560"/>
          </a:xfrm>
          <a:prstGeom prst="rect">
            <a:avLst/>
          </a:prstGeom>
          <a:ln w="0">
            <a:noFill/>
          </a:ln>
        </p:spPr>
      </p:pic>
      <p:sp>
        <p:nvSpPr>
          <p:cNvPr id="245" name="Google Shape;134;p 17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46" name="Google Shape;135;p 18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247" name="PlaceHolder 1"/>
          <p:cNvSpPr>
            <a:spLocks noGrp="1"/>
          </p:cNvSpPr>
          <p:nvPr>
            <p:ph type="sldNum" idx="27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F46833C8-E4A0-4B79-B910-27C6C384A4F0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25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248" name="Google Shape;137;p 18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49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modèle logistique à quatre paramètres</a:t>
            </a:r>
            <a:endParaRPr lang="fr-FR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ZoneTexte 249"/>
          <p:cNvSpPr txBox="1"/>
          <p:nvPr/>
        </p:nvSpPr>
        <p:spPr>
          <a:xfrm>
            <a:off x="767520" y="900360"/>
            <a:ext cx="10861920" cy="3779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CA" sz="1800" b="0" strike="noStrike" spc="-1">
                <a:latin typeface="Arial"/>
              </a:rPr>
              <a:t>qqnorm(resid(m6)); qqline(resid(m6))</a:t>
            </a:r>
          </a:p>
          <a:p>
            <a:r>
              <a:rPr lang="en-CA" sz="1800" b="0" strike="noStrike" spc="-1">
                <a:latin typeface="Arial"/>
              </a:rPr>
              <a:t>plot(m6)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134;p 18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52" name="Google Shape;135;p 19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253" name="PlaceHolder 1"/>
          <p:cNvSpPr>
            <a:spLocks noGrp="1"/>
          </p:cNvSpPr>
          <p:nvPr>
            <p:ph type="sldNum" idx="28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73F98956-4E28-4D0C-99A4-E32E5AEF3165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26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254" name="Google Shape;137;p 19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55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modèle logistique à quatre paramètres</a:t>
            </a:r>
            <a:endParaRPr lang="fr-FR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ZoneTexte 255"/>
          <p:cNvSpPr txBox="1"/>
          <p:nvPr/>
        </p:nvSpPr>
        <p:spPr>
          <a:xfrm>
            <a:off x="838080" y="867960"/>
            <a:ext cx="10861920" cy="5721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CA" sz="1800" b="0" strike="noStrike" spc="-1" dirty="0" err="1">
                <a:latin typeface="Courier New"/>
              </a:rPr>
              <a:t>confint</a:t>
            </a:r>
            <a:r>
              <a:rPr lang="en-CA" sz="1800" b="0" strike="noStrike" spc="-1" dirty="0">
                <a:latin typeface="Courier New"/>
              </a:rPr>
              <a:t>(m6)</a:t>
            </a:r>
          </a:p>
          <a:p>
            <a:endParaRPr lang="en-CA" sz="1800" b="0" strike="noStrike" spc="-1" dirty="0">
              <a:latin typeface="Courier New"/>
            </a:endParaRPr>
          </a:p>
          <a:p>
            <a:r>
              <a:rPr lang="en-CA" sz="1800" b="0" strike="noStrike" spc="-1" dirty="0" err="1">
                <a:latin typeface="Courier New"/>
              </a:rPr>
              <a:t>ndt</a:t>
            </a:r>
            <a:r>
              <a:rPr lang="en-CA" sz="1800" b="0" strike="noStrike" spc="-1" dirty="0">
                <a:latin typeface="Courier New"/>
              </a:rPr>
              <a:t> &lt;- </a:t>
            </a:r>
            <a:r>
              <a:rPr lang="en-CA" sz="1800" b="0" strike="noStrike" spc="-1" dirty="0" err="1">
                <a:latin typeface="Courier New"/>
              </a:rPr>
              <a:t>data.frame</a:t>
            </a:r>
            <a:r>
              <a:rPr lang="en-CA" sz="1800" b="0" strike="noStrike" spc="-1" dirty="0">
                <a:latin typeface="Courier New"/>
              </a:rPr>
              <a:t>(age=seq(0,12,length=100))</a:t>
            </a:r>
          </a:p>
          <a:p>
            <a:r>
              <a:rPr lang="en-CA" sz="1800" b="0" strike="noStrike" spc="-1" dirty="0" err="1">
                <a:latin typeface="Courier New"/>
              </a:rPr>
              <a:t>ndt$pred</a:t>
            </a:r>
            <a:r>
              <a:rPr lang="en-CA" sz="1800" b="0" strike="noStrike" spc="-1" dirty="0">
                <a:latin typeface="Courier New"/>
              </a:rPr>
              <a:t>=predict(m6,newdata = </a:t>
            </a:r>
            <a:r>
              <a:rPr lang="en-CA" sz="1800" b="0" strike="noStrike" spc="-1" dirty="0" err="1">
                <a:latin typeface="Courier New"/>
              </a:rPr>
              <a:t>ndt</a:t>
            </a:r>
            <a:r>
              <a:rPr lang="en-CA" sz="1800" b="0" strike="noStrike" spc="-1" dirty="0">
                <a:latin typeface="Courier New"/>
              </a:rPr>
              <a:t>)</a:t>
            </a:r>
          </a:p>
          <a:p>
            <a:r>
              <a:rPr lang="en-CA" sz="1800" b="0" strike="noStrike" spc="-1" dirty="0">
                <a:latin typeface="Courier New"/>
              </a:rPr>
              <a:t>bf &lt;- function(</a:t>
            </a:r>
            <a:r>
              <a:rPr lang="en-CA" sz="1800" b="0" strike="noStrike" spc="-1" dirty="0" err="1">
                <a:latin typeface="Courier New"/>
              </a:rPr>
              <a:t>dat,i</a:t>
            </a:r>
            <a:r>
              <a:rPr lang="en-CA" sz="1800" b="0" strike="noStrike" spc="-1" dirty="0">
                <a:latin typeface="Courier New"/>
              </a:rPr>
              <a:t>){</a:t>
            </a:r>
          </a:p>
          <a:p>
            <a:r>
              <a:rPr lang="en-CA" sz="1800" b="0" strike="noStrike" spc="-1" dirty="0">
                <a:latin typeface="Courier New"/>
              </a:rPr>
              <a:t>    m=</a:t>
            </a:r>
            <a:r>
              <a:rPr lang="en-CA" sz="1800" b="0" strike="noStrike" spc="-1" dirty="0" err="1">
                <a:latin typeface="Courier New"/>
              </a:rPr>
              <a:t>nls</a:t>
            </a:r>
            <a:r>
              <a:rPr lang="en-CA" sz="1800" b="0" strike="noStrike" spc="-1" dirty="0">
                <a:latin typeface="Courier New"/>
              </a:rPr>
              <a:t>(offsprings ~ A+(B-A)/(1+exp((</a:t>
            </a:r>
            <a:r>
              <a:rPr lang="en-CA" sz="1800" b="0" strike="noStrike" spc="-1" dirty="0" err="1">
                <a:latin typeface="Courier New"/>
              </a:rPr>
              <a:t>xmid</a:t>
            </a:r>
            <a:r>
              <a:rPr lang="en-CA" sz="1800" b="0" strike="noStrike" spc="-1" dirty="0">
                <a:latin typeface="Courier New"/>
              </a:rPr>
              <a:t>-age)/</a:t>
            </a:r>
            <a:r>
              <a:rPr lang="en-CA" sz="1800" b="0" strike="noStrike" spc="-1" dirty="0" err="1">
                <a:latin typeface="Courier New"/>
              </a:rPr>
              <a:t>scal</a:t>
            </a:r>
            <a:r>
              <a:rPr lang="en-CA" sz="1800" b="0" strike="noStrike" spc="-1" dirty="0">
                <a:latin typeface="Courier New"/>
              </a:rPr>
              <a:t>)),</a:t>
            </a:r>
          </a:p>
          <a:p>
            <a:r>
              <a:rPr lang="en-CA" sz="1800" b="0" strike="noStrike" spc="-1" dirty="0">
                <a:latin typeface="Courier New"/>
              </a:rPr>
              <a:t>         data = </a:t>
            </a:r>
            <a:r>
              <a:rPr lang="en-CA" sz="1800" b="0" strike="noStrike" spc="-1" dirty="0" err="1">
                <a:latin typeface="Courier New"/>
              </a:rPr>
              <a:t>dat</a:t>
            </a:r>
            <a:r>
              <a:rPr lang="en-CA" sz="1800" b="0" strike="noStrike" spc="-1" dirty="0">
                <a:latin typeface="Courier New"/>
              </a:rPr>
              <a:t>[</a:t>
            </a:r>
            <a:r>
              <a:rPr lang="en-CA" sz="1800" b="0" strike="noStrike" spc="-1" dirty="0" err="1">
                <a:latin typeface="Courier New"/>
              </a:rPr>
              <a:t>i</a:t>
            </a:r>
            <a:r>
              <a:rPr lang="en-CA" sz="1800" b="0" strike="noStrike" spc="-1" dirty="0">
                <a:latin typeface="Courier New"/>
              </a:rPr>
              <a:t>,],</a:t>
            </a:r>
          </a:p>
          <a:p>
            <a:r>
              <a:rPr lang="en-CA" sz="1800" b="0" strike="noStrike" spc="-1" dirty="0">
                <a:latin typeface="Courier New"/>
              </a:rPr>
              <a:t>         start = list(A=0, B=40, </a:t>
            </a:r>
            <a:r>
              <a:rPr lang="en-CA" sz="1800" b="0" strike="noStrike" spc="-1" dirty="0" err="1">
                <a:latin typeface="Courier New"/>
              </a:rPr>
              <a:t>xmid</a:t>
            </a:r>
            <a:r>
              <a:rPr lang="en-CA" sz="1800" b="0" strike="noStrike" spc="-1" dirty="0">
                <a:latin typeface="Courier New"/>
              </a:rPr>
              <a:t>=4, </a:t>
            </a:r>
            <a:r>
              <a:rPr lang="en-CA" sz="1800" b="0" strike="noStrike" spc="-1" dirty="0" err="1">
                <a:latin typeface="Courier New"/>
              </a:rPr>
              <a:t>scal</a:t>
            </a:r>
            <a:r>
              <a:rPr lang="en-CA" sz="1800" b="0" strike="noStrike" spc="-1" dirty="0">
                <a:latin typeface="Courier New"/>
              </a:rPr>
              <a:t>=1))</a:t>
            </a:r>
          </a:p>
          <a:p>
            <a:r>
              <a:rPr lang="en-CA" sz="1800" b="0" strike="noStrike" spc="-1" dirty="0">
                <a:latin typeface="Courier New"/>
              </a:rPr>
              <a:t>  predict(</a:t>
            </a:r>
            <a:r>
              <a:rPr lang="en-CA" sz="1800" b="0" strike="noStrike" spc="-1" dirty="0" err="1">
                <a:latin typeface="Courier New"/>
              </a:rPr>
              <a:t>m,newdata</a:t>
            </a:r>
            <a:r>
              <a:rPr lang="en-CA" sz="1800" b="0" strike="noStrike" spc="-1" dirty="0">
                <a:latin typeface="Courier New"/>
              </a:rPr>
              <a:t> = </a:t>
            </a:r>
            <a:r>
              <a:rPr lang="en-CA" sz="1800" b="0" strike="noStrike" spc="-1" dirty="0" err="1">
                <a:latin typeface="Courier New"/>
              </a:rPr>
              <a:t>ndt</a:t>
            </a:r>
            <a:r>
              <a:rPr lang="en-CA" sz="1800" b="0" strike="noStrike" spc="-1" dirty="0">
                <a:latin typeface="Courier New"/>
              </a:rPr>
              <a:t>)</a:t>
            </a:r>
          </a:p>
          <a:p>
            <a:r>
              <a:rPr lang="en-CA" sz="1800" b="0" strike="noStrike" spc="-1" dirty="0">
                <a:latin typeface="Courier New"/>
              </a:rPr>
              <a:t>}</a:t>
            </a:r>
          </a:p>
          <a:p>
            <a:r>
              <a:rPr lang="en-CA" sz="1800" b="0" strike="noStrike" spc="-1" dirty="0" err="1">
                <a:latin typeface="Courier New"/>
              </a:rPr>
              <a:t>bootRes</a:t>
            </a:r>
            <a:r>
              <a:rPr lang="en-CA" sz="1800" b="0" strike="noStrike" spc="-1" dirty="0">
                <a:latin typeface="Courier New"/>
              </a:rPr>
              <a:t> &lt;- boot(</a:t>
            </a:r>
            <a:r>
              <a:rPr lang="en-CA" sz="1800" b="0" strike="noStrike" spc="-1" dirty="0" err="1">
                <a:latin typeface="Courier New"/>
              </a:rPr>
              <a:t>DiamondBack,bf,R</a:t>
            </a:r>
            <a:r>
              <a:rPr lang="en-CA" sz="1800" b="0" strike="noStrike" spc="-1" dirty="0">
                <a:latin typeface="Courier New"/>
              </a:rPr>
              <a:t> = 1000)</a:t>
            </a:r>
          </a:p>
          <a:p>
            <a:r>
              <a:rPr lang="en-CA" sz="1800" b="0" strike="noStrike" spc="-1" dirty="0" err="1">
                <a:latin typeface="Courier New"/>
              </a:rPr>
              <a:t>ndt$cil</a:t>
            </a:r>
            <a:r>
              <a:rPr lang="en-CA" sz="1800" b="0" strike="noStrike" spc="-1" dirty="0">
                <a:latin typeface="Courier New"/>
              </a:rPr>
              <a:t>=apply(bootRes$t,2,quantile,prob=0.025)</a:t>
            </a:r>
          </a:p>
          <a:p>
            <a:r>
              <a:rPr lang="en-CA" sz="1800" b="0" strike="noStrike" spc="-1" dirty="0" err="1">
                <a:latin typeface="Courier New"/>
              </a:rPr>
              <a:t>ndt$cih</a:t>
            </a:r>
            <a:r>
              <a:rPr lang="en-CA" sz="1800" b="0" strike="noStrike" spc="-1" dirty="0">
                <a:latin typeface="Courier New"/>
              </a:rPr>
              <a:t>=apply(bootRes$t,2,quantile,prob=0.975)</a:t>
            </a:r>
          </a:p>
          <a:p>
            <a:endParaRPr lang="en-CA" sz="1800" b="0" strike="noStrike" spc="-1" dirty="0">
              <a:latin typeface="Courier New"/>
            </a:endParaRPr>
          </a:p>
          <a:p>
            <a:r>
              <a:rPr lang="en-CA" sz="1800" b="0" strike="noStrike" spc="-1" dirty="0" err="1">
                <a:latin typeface="Courier New"/>
              </a:rPr>
              <a:t>ggplot</a:t>
            </a:r>
            <a:r>
              <a:rPr lang="en-CA" sz="1800" b="0" strike="noStrike" spc="-1" dirty="0">
                <a:latin typeface="Courier New"/>
              </a:rPr>
              <a:t>(</a:t>
            </a:r>
            <a:r>
              <a:rPr lang="en-CA" sz="1800" b="0" strike="noStrike" spc="-1" dirty="0" err="1">
                <a:latin typeface="Courier New"/>
              </a:rPr>
              <a:t>DiamondBack,aes</a:t>
            </a:r>
            <a:r>
              <a:rPr lang="en-CA" sz="1800" b="0" strike="noStrike" spc="-1" dirty="0">
                <a:latin typeface="Courier New"/>
              </a:rPr>
              <a:t>(x=age))+</a:t>
            </a:r>
          </a:p>
          <a:p>
            <a:r>
              <a:rPr lang="en-CA" sz="1800" b="0" strike="noStrike" spc="-1" dirty="0">
                <a:latin typeface="Courier New"/>
              </a:rPr>
              <a:t>  </a:t>
            </a:r>
            <a:r>
              <a:rPr lang="en-CA" sz="1800" b="0" strike="noStrike" spc="-1" dirty="0" err="1">
                <a:latin typeface="Courier New"/>
              </a:rPr>
              <a:t>geom_point</a:t>
            </a:r>
            <a:r>
              <a:rPr lang="en-CA" sz="1800" b="0" strike="noStrike" spc="-1" dirty="0">
                <a:latin typeface="Courier New"/>
              </a:rPr>
              <a:t>(</a:t>
            </a:r>
            <a:r>
              <a:rPr lang="en-CA" sz="1800" b="0" strike="noStrike" spc="-1" dirty="0" err="1">
                <a:latin typeface="Courier New"/>
              </a:rPr>
              <a:t>aes</a:t>
            </a:r>
            <a:r>
              <a:rPr lang="en-CA" sz="1800" b="0" strike="noStrike" spc="-1" dirty="0">
                <a:latin typeface="Courier New"/>
              </a:rPr>
              <a:t>(y=offsprings),position = </a:t>
            </a:r>
            <a:r>
              <a:rPr lang="en-CA" sz="1800" b="0" strike="noStrike" spc="-1" dirty="0" err="1">
                <a:latin typeface="Courier New"/>
              </a:rPr>
              <a:t>position_jitter</a:t>
            </a:r>
            <a:r>
              <a:rPr lang="en-CA" sz="1800" b="0" strike="noStrike" spc="-1" dirty="0">
                <a:latin typeface="Courier New"/>
              </a:rPr>
              <a:t>(w=.3))+</a:t>
            </a:r>
          </a:p>
          <a:p>
            <a:r>
              <a:rPr lang="en-CA" sz="1800" b="0" strike="noStrike" spc="-1" dirty="0">
                <a:latin typeface="Courier New"/>
              </a:rPr>
              <a:t>  </a:t>
            </a:r>
            <a:r>
              <a:rPr lang="en-CA" sz="1800" b="0" strike="noStrike" spc="-1" dirty="0" err="1">
                <a:latin typeface="Courier New"/>
              </a:rPr>
              <a:t>geom_ribbon</a:t>
            </a:r>
            <a:r>
              <a:rPr lang="en-CA" sz="1800" b="0" strike="noStrike" spc="-1" dirty="0">
                <a:latin typeface="Courier New"/>
              </a:rPr>
              <a:t>(data=</a:t>
            </a:r>
            <a:r>
              <a:rPr lang="en-CA" sz="1800" b="0" strike="noStrike" spc="-1" dirty="0" err="1">
                <a:latin typeface="Courier New"/>
              </a:rPr>
              <a:t>ndt,aes</a:t>
            </a:r>
            <a:r>
              <a:rPr lang="en-CA" sz="1800" b="0" strike="noStrike" spc="-1" dirty="0">
                <a:latin typeface="Courier New"/>
              </a:rPr>
              <a:t>(</a:t>
            </a:r>
            <a:r>
              <a:rPr lang="en-CA" sz="1800" b="0" strike="noStrike" spc="-1" dirty="0" err="1">
                <a:latin typeface="Courier New"/>
              </a:rPr>
              <a:t>ymin</a:t>
            </a:r>
            <a:r>
              <a:rPr lang="en-CA" sz="1800" b="0" strike="noStrike" spc="-1" dirty="0">
                <a:latin typeface="Courier New"/>
              </a:rPr>
              <a:t>=</a:t>
            </a:r>
            <a:r>
              <a:rPr lang="en-CA" sz="1800" b="0" strike="noStrike" spc="-1" dirty="0" err="1">
                <a:latin typeface="Courier New"/>
              </a:rPr>
              <a:t>cil,ymax</a:t>
            </a:r>
            <a:r>
              <a:rPr lang="en-CA" sz="1800" b="0" strike="noStrike" spc="-1" dirty="0">
                <a:latin typeface="Courier New"/>
              </a:rPr>
              <a:t>=</a:t>
            </a:r>
            <a:r>
              <a:rPr lang="en-CA" sz="1800" b="0" strike="noStrike" spc="-1" dirty="0" err="1">
                <a:latin typeface="Courier New"/>
              </a:rPr>
              <a:t>cih</a:t>
            </a:r>
            <a:r>
              <a:rPr lang="en-CA" sz="1800" b="0" strike="noStrike" spc="-1" dirty="0">
                <a:latin typeface="Courier New"/>
              </a:rPr>
              <a:t>),alpha=0.3)+</a:t>
            </a:r>
          </a:p>
          <a:p>
            <a:r>
              <a:rPr lang="en-CA" sz="1800" b="0" strike="noStrike" spc="-1" dirty="0">
                <a:latin typeface="Courier New"/>
              </a:rPr>
              <a:t>  </a:t>
            </a:r>
            <a:r>
              <a:rPr lang="en-CA" sz="1800" b="0" strike="noStrike" spc="-1" dirty="0" err="1">
                <a:latin typeface="Courier New"/>
              </a:rPr>
              <a:t>geom_path</a:t>
            </a:r>
            <a:r>
              <a:rPr lang="en-CA" sz="1800" b="0" strike="noStrike" spc="-1" dirty="0">
                <a:latin typeface="Courier New"/>
              </a:rPr>
              <a:t>(data=</a:t>
            </a:r>
            <a:r>
              <a:rPr lang="en-CA" sz="1800" b="0" strike="noStrike" spc="-1" dirty="0" err="1">
                <a:latin typeface="Courier New"/>
              </a:rPr>
              <a:t>ndt,aes</a:t>
            </a:r>
            <a:r>
              <a:rPr lang="en-CA" sz="1800" b="0" strike="noStrike" spc="-1" dirty="0">
                <a:latin typeface="Courier New"/>
              </a:rPr>
              <a:t>(y=pred),color='blue')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134;p 19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58" name="Google Shape;135;p 20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259" name="PlaceHolder 1"/>
          <p:cNvSpPr>
            <a:spLocks noGrp="1"/>
          </p:cNvSpPr>
          <p:nvPr>
            <p:ph type="sldNum" idx="29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A7F3F8D7-BF82-42CF-B5ED-92BBBAB0DCC7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27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260" name="Google Shape;137;p 20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61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modèle logistique à quatre paramètres</a:t>
            </a:r>
            <a:endParaRPr lang="fr-FR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2" name="Image 261"/>
          <p:cNvPicPr/>
          <p:nvPr/>
        </p:nvPicPr>
        <p:blipFill>
          <a:blip r:embed="rId2"/>
          <a:stretch/>
        </p:blipFill>
        <p:spPr>
          <a:xfrm>
            <a:off x="1908000" y="1079280"/>
            <a:ext cx="8190360" cy="549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age 262"/>
          <p:cNvPicPr/>
          <p:nvPr/>
        </p:nvPicPr>
        <p:blipFill>
          <a:blip r:embed="rId2"/>
          <a:stretch/>
        </p:blipFill>
        <p:spPr>
          <a:xfrm>
            <a:off x="6382800" y="2160000"/>
            <a:ext cx="5497200" cy="4329000"/>
          </a:xfrm>
          <a:prstGeom prst="rect">
            <a:avLst/>
          </a:prstGeom>
          <a:ln w="0">
            <a:noFill/>
          </a:ln>
        </p:spPr>
      </p:pic>
      <p:sp>
        <p:nvSpPr>
          <p:cNvPr id="264" name="Google Shape;134;p 20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65" name="Google Shape;135;p 21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266" name="PlaceHolder 1"/>
          <p:cNvSpPr>
            <a:spLocks noGrp="1"/>
          </p:cNvSpPr>
          <p:nvPr>
            <p:ph type="sldNum" idx="30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88094D45-686D-4D1A-9169-70A910F26BC1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28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267" name="Google Shape;137;p 21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68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Régression segmentée</a:t>
            </a:r>
            <a:endParaRPr lang="fr-FR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ZoneTexte 268"/>
          <p:cNvSpPr txBox="1"/>
          <p:nvPr/>
        </p:nvSpPr>
        <p:spPr>
          <a:xfrm>
            <a:off x="838080" y="900000"/>
            <a:ext cx="10861920" cy="5145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Arial"/>
              </a:rPr>
              <a:t>Aka: Segmented regression, broken-stick regression, piecewise regression</a:t>
            </a: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 err="1">
                <a:latin typeface="Arial"/>
              </a:rPr>
              <a:t>Plusieurs</a:t>
            </a:r>
            <a:r>
              <a:rPr lang="en-CA" sz="1800" b="0" strike="noStrike" spc="-1" dirty="0">
                <a:latin typeface="Arial"/>
              </a:rPr>
              <a:t> </a:t>
            </a:r>
            <a:r>
              <a:rPr lang="en-CA" sz="1800" b="0" strike="noStrike" spc="-1" dirty="0" err="1">
                <a:latin typeface="Arial"/>
              </a:rPr>
              <a:t>régressions</a:t>
            </a:r>
            <a:r>
              <a:rPr lang="en-CA" sz="1800" b="0" strike="noStrike" spc="-1" dirty="0">
                <a:latin typeface="Arial"/>
              </a:rPr>
              <a:t> qui </a:t>
            </a:r>
            <a:r>
              <a:rPr lang="en-CA" sz="1800" b="0" strike="noStrike" spc="-1" dirty="0" err="1">
                <a:latin typeface="Arial"/>
              </a:rPr>
              <a:t>connectent</a:t>
            </a:r>
            <a:r>
              <a:rPr lang="en-CA" sz="1800" b="0" strike="noStrike" spc="-1" dirty="0">
                <a:latin typeface="Arial"/>
              </a:rPr>
              <a:t> bout-à-bout</a:t>
            </a: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 err="1">
                <a:latin typeface="Arial"/>
              </a:rPr>
              <a:t>Nécessite</a:t>
            </a:r>
            <a:r>
              <a:rPr lang="en-CA" sz="1800" b="0" strike="noStrike" spc="-1" dirty="0">
                <a:latin typeface="Arial"/>
              </a:rPr>
              <a:t> </a:t>
            </a:r>
            <a:r>
              <a:rPr lang="en-CA" sz="1800" b="0" strike="noStrike" spc="-1" dirty="0" err="1">
                <a:latin typeface="Arial"/>
              </a:rPr>
              <a:t>l’estimation</a:t>
            </a:r>
            <a:r>
              <a:rPr lang="en-CA" sz="1800" b="0" strike="noStrike" spc="-1" dirty="0">
                <a:latin typeface="Arial"/>
              </a:rPr>
              <a:t> des points </a:t>
            </a:r>
            <a:r>
              <a:rPr lang="en-CA" sz="1800" b="0" strike="noStrike" spc="-1" dirty="0" err="1">
                <a:latin typeface="Arial"/>
              </a:rPr>
              <a:t>d’inflexions</a:t>
            </a:r>
            <a:endParaRPr lang="en-CA" sz="1800" b="0" strike="noStrike" spc="-1" dirty="0"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 err="1">
                <a:latin typeface="Arial"/>
              </a:rPr>
              <a:t>Identifie</a:t>
            </a:r>
            <a:r>
              <a:rPr lang="en-CA" sz="1800" b="0" strike="noStrike" spc="-1" dirty="0">
                <a:latin typeface="Arial"/>
              </a:rPr>
              <a:t> des points </a:t>
            </a:r>
            <a:r>
              <a:rPr lang="en-CA" sz="1800" b="0" strike="noStrike" spc="-1" dirty="0" err="1">
                <a:latin typeface="Arial"/>
              </a:rPr>
              <a:t>d’inflexions</a:t>
            </a:r>
            <a:endParaRPr lang="en-CA" sz="18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1800" b="0" strike="noStrike" spc="-1" dirty="0">
              <a:latin typeface="Arial"/>
            </a:endParaRPr>
          </a:p>
          <a:p>
            <a:r>
              <a:rPr lang="en-CA" sz="1800" b="0" strike="noStrike" spc="-1" dirty="0">
                <a:latin typeface="Courier New"/>
              </a:rPr>
              <a:t>library(segmented)</a:t>
            </a:r>
            <a:endParaRPr lang="en-CA" sz="1800" b="0" strike="noStrike" spc="-1" dirty="0">
              <a:latin typeface="Arial"/>
            </a:endParaRPr>
          </a:p>
          <a:p>
            <a:r>
              <a:rPr lang="en-CA" sz="1800" b="0" strike="noStrike" spc="-1" dirty="0" err="1">
                <a:latin typeface="Courier New"/>
              </a:rPr>
              <a:t>in.lm</a:t>
            </a:r>
            <a:r>
              <a:rPr lang="en-CA" sz="1800" b="0" strike="noStrike" spc="-1" dirty="0">
                <a:latin typeface="Courier New"/>
              </a:rPr>
              <a:t>&lt;-</a:t>
            </a:r>
            <a:r>
              <a:rPr lang="en-CA" sz="1800" b="0" strike="noStrike" spc="-1" dirty="0" err="1">
                <a:latin typeface="Courier New"/>
              </a:rPr>
              <a:t>lm</a:t>
            </a:r>
            <a:r>
              <a:rPr lang="en-CA" sz="1800" b="0" strike="noStrike" spc="-1" dirty="0">
                <a:latin typeface="Courier New"/>
              </a:rPr>
              <a:t>(</a:t>
            </a:r>
            <a:r>
              <a:rPr lang="en-CA" sz="1800" b="0" strike="noStrike" spc="-1" dirty="0" err="1">
                <a:latin typeface="Courier New"/>
              </a:rPr>
              <a:t>offsprings~age,data</a:t>
            </a:r>
            <a:r>
              <a:rPr lang="en-CA" sz="1800" b="0" strike="noStrike" spc="-1" dirty="0">
                <a:latin typeface="Courier New"/>
              </a:rPr>
              <a:t>=</a:t>
            </a:r>
            <a:r>
              <a:rPr lang="en-CA" sz="1800" b="0" strike="noStrike" spc="-1" dirty="0" err="1">
                <a:latin typeface="Courier New"/>
              </a:rPr>
              <a:t>DiamondBack</a:t>
            </a:r>
            <a:r>
              <a:rPr lang="en-CA" sz="1800" b="0" strike="noStrike" spc="-1" dirty="0">
                <a:latin typeface="Courier New"/>
              </a:rPr>
              <a:t>)</a:t>
            </a:r>
            <a:endParaRPr lang="en-CA" sz="1800" b="0" strike="noStrike" spc="-1" dirty="0">
              <a:latin typeface="Arial"/>
            </a:endParaRPr>
          </a:p>
          <a:p>
            <a:r>
              <a:rPr lang="en-CA" sz="1800" b="0" strike="noStrike" spc="-1" dirty="0">
                <a:latin typeface="Courier New"/>
              </a:rPr>
              <a:t>m7=segmented(</a:t>
            </a:r>
            <a:r>
              <a:rPr lang="en-CA" sz="1800" b="0" strike="noStrike" spc="-1" dirty="0" err="1">
                <a:latin typeface="Courier New"/>
              </a:rPr>
              <a:t>in.lm,seg.Z</a:t>
            </a:r>
            <a:r>
              <a:rPr lang="en-CA" sz="1800" b="0" strike="noStrike" spc="-1" dirty="0">
                <a:latin typeface="Courier New"/>
              </a:rPr>
              <a:t>=~</a:t>
            </a:r>
            <a:r>
              <a:rPr lang="en-CA" sz="1800" b="0" strike="noStrike" spc="-1" dirty="0" err="1">
                <a:latin typeface="Courier New"/>
              </a:rPr>
              <a:t>age,psi</a:t>
            </a:r>
            <a:r>
              <a:rPr lang="en-CA" sz="1800" b="0" strike="noStrike" spc="-1" dirty="0">
                <a:latin typeface="Courier New"/>
              </a:rPr>
              <a:t>=c(6))</a:t>
            </a:r>
            <a:endParaRPr lang="en-CA" sz="1800" b="0" strike="noStrike" spc="-1" dirty="0">
              <a:latin typeface="Arial"/>
            </a:endParaRPr>
          </a:p>
          <a:p>
            <a:r>
              <a:rPr lang="en-CA" sz="1800" b="0" strike="noStrike" spc="-1" dirty="0">
                <a:latin typeface="Courier New"/>
              </a:rPr>
              <a:t>summary(m7)</a:t>
            </a:r>
            <a:endParaRPr lang="en-CA" sz="1800" b="0" strike="noStrike" spc="-1" dirty="0">
              <a:latin typeface="Arial"/>
            </a:endParaRPr>
          </a:p>
          <a:p>
            <a:r>
              <a:rPr lang="en-CA" sz="1800" b="0" strike="noStrike" spc="-1" dirty="0" err="1">
                <a:latin typeface="Courier New"/>
              </a:rPr>
              <a:t>plot.segmented</a:t>
            </a:r>
            <a:r>
              <a:rPr lang="en-CA" sz="1800" b="0" strike="noStrike" spc="-1" dirty="0">
                <a:latin typeface="Courier New"/>
              </a:rPr>
              <a:t>(m7,conf.level = 0.95,</a:t>
            </a:r>
            <a:endParaRPr lang="en-CA" sz="1800" b="0" strike="noStrike" spc="-1" dirty="0">
              <a:latin typeface="Arial"/>
            </a:endParaRPr>
          </a:p>
          <a:p>
            <a:r>
              <a:rPr lang="en-CA" sz="1800" b="0" strike="noStrike" spc="-1" dirty="0">
                <a:latin typeface="Courier New"/>
              </a:rPr>
              <a:t>	res=</a:t>
            </a:r>
            <a:r>
              <a:rPr lang="en-CA" sz="1800" b="0" strike="noStrike" spc="-1" dirty="0" err="1">
                <a:latin typeface="Courier New"/>
              </a:rPr>
              <a:t>T,psi.lines</a:t>
            </a:r>
            <a:r>
              <a:rPr lang="en-CA" sz="1800" b="0" strike="noStrike" spc="-1" dirty="0">
                <a:latin typeface="Courier New"/>
              </a:rPr>
              <a:t> = T) </a:t>
            </a:r>
            <a:endParaRPr lang="en-CA" sz="18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r>
              <a:rPr lang="en-CA" sz="1300" b="0" strike="noStrike" spc="-1" dirty="0">
                <a:latin typeface="Courier New"/>
              </a:rPr>
              <a:t>Estimated Break-Point(s):</a:t>
            </a:r>
            <a:endParaRPr lang="en-CA" sz="1300" b="0" strike="noStrike" spc="-1" dirty="0">
              <a:latin typeface="Arial"/>
            </a:endParaRPr>
          </a:p>
          <a:p>
            <a:r>
              <a:rPr lang="en-CA" sz="1300" b="0" strike="noStrike" spc="-1" dirty="0">
                <a:latin typeface="Courier New"/>
              </a:rPr>
              <a:t>           Est. </a:t>
            </a:r>
            <a:r>
              <a:rPr lang="en-CA" sz="1300" b="0" strike="noStrike" spc="-1" dirty="0" err="1">
                <a:latin typeface="Courier New"/>
              </a:rPr>
              <a:t>St.Err</a:t>
            </a:r>
            <a:endParaRPr lang="en-CA" sz="1300" b="0" strike="noStrike" spc="-1" dirty="0">
              <a:latin typeface="Arial"/>
            </a:endParaRPr>
          </a:p>
          <a:p>
            <a:r>
              <a:rPr lang="en-CA" sz="1300" b="0" strike="noStrike" spc="-1" dirty="0">
                <a:latin typeface="Courier New"/>
              </a:rPr>
              <a:t>psi1.age 5.763  0.116</a:t>
            </a:r>
            <a:endParaRPr lang="en-CA" sz="1300" b="0" strike="noStrike" spc="-1" dirty="0">
              <a:latin typeface="Arial"/>
            </a:endParaRPr>
          </a:p>
          <a:p>
            <a:endParaRPr lang="en-CA" sz="1800" b="0" strike="noStrike" spc="-1" dirty="0">
              <a:latin typeface="Arial"/>
            </a:endParaRPr>
          </a:p>
          <a:p>
            <a:r>
              <a:rPr lang="en-CA" sz="1300" b="0" strike="noStrike" spc="-1" dirty="0">
                <a:latin typeface="Courier New"/>
              </a:rPr>
              <a:t>Coefficients of the linear terms:</a:t>
            </a:r>
            <a:endParaRPr lang="en-CA" sz="1300" b="0" strike="noStrike" spc="-1" dirty="0">
              <a:latin typeface="Arial"/>
            </a:endParaRPr>
          </a:p>
          <a:p>
            <a:r>
              <a:rPr lang="en-CA" sz="1300" b="0" strike="noStrike" spc="-1" dirty="0">
                <a:latin typeface="Courier New"/>
              </a:rPr>
              <a:t>            Estimate Std. Error t value </a:t>
            </a:r>
            <a:r>
              <a:rPr lang="en-CA" sz="1300" b="0" strike="noStrike" spc="-1" dirty="0" err="1">
                <a:latin typeface="Courier New"/>
              </a:rPr>
              <a:t>Pr</a:t>
            </a:r>
            <a:r>
              <a:rPr lang="en-CA" sz="1300" b="0" strike="noStrike" spc="-1" dirty="0">
                <a:latin typeface="Courier New"/>
              </a:rPr>
              <a:t>(&gt;|t|)    </a:t>
            </a:r>
            <a:endParaRPr lang="en-CA" sz="1300" b="0" strike="noStrike" spc="-1" dirty="0">
              <a:latin typeface="Arial"/>
            </a:endParaRPr>
          </a:p>
          <a:p>
            <a:r>
              <a:rPr lang="en-CA" sz="1300" b="0" strike="noStrike" spc="-1" dirty="0">
                <a:latin typeface="Courier New"/>
              </a:rPr>
              <a:t>(Intercept)   1.6262     0.4964   3.276  0.00113 ** </a:t>
            </a:r>
            <a:endParaRPr lang="en-CA" sz="1300" b="0" strike="noStrike" spc="-1" dirty="0">
              <a:latin typeface="Arial"/>
            </a:endParaRPr>
          </a:p>
          <a:p>
            <a:r>
              <a:rPr lang="en-CA" sz="1300" b="0" strike="noStrike" spc="-1" dirty="0">
                <a:latin typeface="Courier New"/>
              </a:rPr>
              <a:t>age           6.4238     0.1494  43.010  &lt; 2e-16 ***</a:t>
            </a:r>
            <a:endParaRPr lang="en-CA" sz="1300" b="0" strike="noStrike" spc="-1" dirty="0">
              <a:latin typeface="Arial"/>
            </a:endParaRPr>
          </a:p>
          <a:p>
            <a:r>
              <a:rPr lang="en-CA" sz="1300" b="0" strike="noStrike" spc="-1" dirty="0">
                <a:latin typeface="Courier New"/>
              </a:rPr>
              <a:t>U1.age       -6.0906     0.2158 -28.217       NA </a:t>
            </a:r>
            <a:endParaRPr lang="en-CA" sz="13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 269"/>
          <p:cNvPicPr/>
          <p:nvPr/>
        </p:nvPicPr>
        <p:blipFill>
          <a:blip r:embed="rId2"/>
          <a:stretch/>
        </p:blipFill>
        <p:spPr>
          <a:xfrm>
            <a:off x="5506200" y="1800000"/>
            <a:ext cx="6193800" cy="4877640"/>
          </a:xfrm>
          <a:prstGeom prst="rect">
            <a:avLst/>
          </a:prstGeom>
          <a:ln w="0">
            <a:noFill/>
          </a:ln>
        </p:spPr>
      </p:pic>
      <p:sp>
        <p:nvSpPr>
          <p:cNvPr id="271" name="Google Shape;134;p 32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72" name="Google Shape;135;p 32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273" name="PlaceHolder 1"/>
          <p:cNvSpPr>
            <a:spLocks noGrp="1"/>
          </p:cNvSpPr>
          <p:nvPr>
            <p:ph type="sldNum" idx="31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664DB28C-8A70-43E0-834E-7FEDDF34672B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29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274" name="Google Shape;137;p 32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75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Régression segmentée</a:t>
            </a:r>
            <a:endParaRPr lang="fr-FR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ZoneTexte 275"/>
          <p:cNvSpPr txBox="1"/>
          <p:nvPr/>
        </p:nvSpPr>
        <p:spPr>
          <a:xfrm>
            <a:off x="838080" y="900000"/>
            <a:ext cx="10861920" cy="322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CA" sz="1800" b="0" strike="noStrike" spc="-1" dirty="0">
                <a:latin typeface="Courier New"/>
              </a:rPr>
              <a:t>m8=segmented(</a:t>
            </a:r>
            <a:r>
              <a:rPr lang="en-CA" sz="1800" b="0" strike="noStrike" spc="-1" dirty="0" err="1">
                <a:latin typeface="Courier New"/>
              </a:rPr>
              <a:t>in.lm,seg.Z</a:t>
            </a:r>
            <a:r>
              <a:rPr lang="en-CA" sz="1800" b="0" strike="noStrike" spc="-1" dirty="0">
                <a:latin typeface="Courier New"/>
              </a:rPr>
              <a:t>=~</a:t>
            </a:r>
            <a:r>
              <a:rPr lang="en-CA" sz="1800" b="0" strike="noStrike" spc="-1" dirty="0" err="1">
                <a:latin typeface="Courier New"/>
              </a:rPr>
              <a:t>age,psi</a:t>
            </a:r>
            <a:r>
              <a:rPr lang="en-CA" sz="1800" b="0" strike="noStrike" spc="-1" dirty="0">
                <a:latin typeface="Courier New"/>
              </a:rPr>
              <a:t>=</a:t>
            </a:r>
            <a:r>
              <a:rPr lang="en-CA" sz="1800" b="1" strike="noStrike" spc="-1" dirty="0">
                <a:solidFill>
                  <a:srgbClr val="C00000"/>
                </a:solidFill>
                <a:latin typeface="Courier New"/>
              </a:rPr>
              <a:t>c(1.5,6)</a:t>
            </a:r>
            <a:r>
              <a:rPr lang="en-CA" sz="1800" b="0" strike="noStrike" spc="-1" dirty="0">
                <a:latin typeface="Courier New"/>
              </a:rPr>
              <a:t>)</a:t>
            </a:r>
            <a:endParaRPr lang="en-CA" sz="1800" b="0" strike="noStrike" spc="-1" dirty="0">
              <a:latin typeface="Arial"/>
            </a:endParaRPr>
          </a:p>
          <a:p>
            <a:r>
              <a:rPr lang="en-CA" sz="1800" b="0" strike="noStrike" spc="-1" dirty="0" err="1">
                <a:latin typeface="Courier New"/>
              </a:rPr>
              <a:t>confint</a:t>
            </a:r>
            <a:r>
              <a:rPr lang="en-CA" sz="1800" b="0" strike="noStrike" spc="-1" dirty="0">
                <a:latin typeface="Courier New"/>
              </a:rPr>
              <a:t>(m8)</a:t>
            </a:r>
            <a:endParaRPr lang="en-CA" sz="1800" b="0" strike="noStrike" spc="-1" dirty="0">
              <a:latin typeface="Arial"/>
            </a:endParaRPr>
          </a:p>
          <a:p>
            <a:r>
              <a:rPr lang="en-CA" sz="1600" b="0" strike="noStrike" spc="-1" dirty="0">
                <a:latin typeface="Courier New"/>
              </a:rPr>
              <a:t>            Est. CI(95%).low CI(95%).up</a:t>
            </a:r>
            <a:endParaRPr lang="en-CA" sz="1600" b="0" strike="noStrike" spc="-1" dirty="0">
              <a:latin typeface="Arial"/>
            </a:endParaRPr>
          </a:p>
          <a:p>
            <a:r>
              <a:rPr lang="en-CA" sz="1600" b="0" strike="noStrike" spc="-1" dirty="0">
                <a:latin typeface="Courier New"/>
              </a:rPr>
              <a:t>psi1.age 1.36062    0.884323    1.83692</a:t>
            </a:r>
            <a:endParaRPr lang="en-CA" sz="1600" b="0" strike="noStrike" spc="-1" dirty="0">
              <a:latin typeface="Arial"/>
            </a:endParaRPr>
          </a:p>
          <a:p>
            <a:r>
              <a:rPr lang="en-CA" sz="1600" b="0" strike="noStrike" spc="-1" dirty="0">
                <a:latin typeface="Courier New"/>
              </a:rPr>
              <a:t>psi2.age 5.51037    5.299370    5.72136</a:t>
            </a:r>
          </a:p>
          <a:p>
            <a:endParaRPr lang="en-CA" sz="1600" b="0" strike="noStrike" spc="-1" dirty="0">
              <a:latin typeface="Arial"/>
            </a:endParaRPr>
          </a:p>
          <a:p>
            <a:r>
              <a:rPr lang="en-CA" sz="1600" b="0" strike="noStrike" spc="-1" dirty="0" err="1">
                <a:latin typeface="Courier New"/>
              </a:rPr>
              <a:t>plot.segmented</a:t>
            </a:r>
            <a:r>
              <a:rPr lang="en-CA" sz="1600" b="0" strike="noStrike" spc="-1" dirty="0">
                <a:latin typeface="Courier New"/>
              </a:rPr>
              <a:t>(m8,conf.level = 0.95,</a:t>
            </a:r>
            <a:endParaRPr lang="en-CA" sz="1600" spc="-1" dirty="0"/>
          </a:p>
          <a:p>
            <a:r>
              <a:rPr lang="en-CA" sz="1600" b="0" strike="noStrike" spc="-1" dirty="0">
                <a:latin typeface="Courier New"/>
              </a:rPr>
              <a:t>               res=</a:t>
            </a:r>
            <a:r>
              <a:rPr lang="en-CA" sz="1600" b="0" strike="noStrike" spc="-1" dirty="0" err="1">
                <a:latin typeface="Courier New"/>
              </a:rPr>
              <a:t>T,psi.lines</a:t>
            </a:r>
            <a:r>
              <a:rPr lang="en-CA" sz="1600" b="0" strike="noStrike" spc="-1" dirty="0">
                <a:latin typeface="Courier New"/>
              </a:rPr>
              <a:t> = T)</a:t>
            </a:r>
            <a:endParaRPr lang="en-CA" sz="1600" b="0" strike="noStrike" spc="-1" dirty="0">
              <a:latin typeface="Arial"/>
            </a:endParaRPr>
          </a:p>
          <a:p>
            <a:endParaRPr lang="en-CA" sz="1600" b="0" strike="noStrike" spc="-1" dirty="0">
              <a:latin typeface="Arial"/>
            </a:endParaRPr>
          </a:p>
          <a:p>
            <a:r>
              <a:rPr lang="en-CA" sz="1600" b="0" strike="noStrike" spc="-1" dirty="0">
                <a:latin typeface="Courier New"/>
              </a:rPr>
              <a:t>AIC(m7,m8)</a:t>
            </a:r>
            <a:endParaRPr lang="en-CA" sz="1600" b="0" strike="noStrike" spc="-1" dirty="0">
              <a:latin typeface="Arial"/>
            </a:endParaRPr>
          </a:p>
          <a:p>
            <a:r>
              <a:rPr lang="en-CA" sz="1600" b="0" strike="noStrike" spc="-1" dirty="0">
                <a:latin typeface="Courier New"/>
              </a:rPr>
              <a:t>   </a:t>
            </a:r>
            <a:r>
              <a:rPr lang="en-CA" sz="1600" b="0" strike="noStrike" spc="-1" dirty="0" err="1">
                <a:latin typeface="Courier New"/>
              </a:rPr>
              <a:t>df</a:t>
            </a:r>
            <a:r>
              <a:rPr lang="en-CA" sz="1600" b="0" strike="noStrike" spc="-1" dirty="0">
                <a:latin typeface="Courier New"/>
              </a:rPr>
              <a:t>      AIC</a:t>
            </a:r>
            <a:endParaRPr lang="en-CA" sz="1600" b="0" strike="noStrike" spc="-1" dirty="0">
              <a:latin typeface="Arial"/>
            </a:endParaRPr>
          </a:p>
          <a:p>
            <a:r>
              <a:rPr lang="en-CA" sz="1600" b="0" strike="noStrike" spc="-1" dirty="0">
                <a:latin typeface="Courier New"/>
              </a:rPr>
              <a:t>m7  7 2556.231</a:t>
            </a:r>
            <a:endParaRPr lang="en-CA" sz="1600" b="0" strike="noStrike" spc="-1" dirty="0">
              <a:latin typeface="Arial"/>
            </a:endParaRPr>
          </a:p>
          <a:p>
            <a:r>
              <a:rPr lang="en-CA" sz="1600" b="0" strike="noStrike" spc="-1" dirty="0">
                <a:latin typeface="Courier New"/>
              </a:rPr>
              <a:t>m8  5 2584.527</a:t>
            </a:r>
            <a:endParaRPr lang="en-CA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 94"/>
          <p:cNvPicPr/>
          <p:nvPr/>
        </p:nvPicPr>
        <p:blipFill>
          <a:blip r:embed="rId2"/>
          <a:stretch/>
        </p:blipFill>
        <p:spPr>
          <a:xfrm>
            <a:off x="5760000" y="1440000"/>
            <a:ext cx="6197760" cy="4591080"/>
          </a:xfrm>
          <a:prstGeom prst="rect">
            <a:avLst/>
          </a:prstGeom>
          <a:ln w="0">
            <a:noFill/>
          </a:ln>
        </p:spPr>
      </p:pic>
      <p:sp>
        <p:nvSpPr>
          <p:cNvPr id="96" name="Google Shape;134;p 2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97" name="Google Shape;135;p 2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98" name="PlaceHolder 1"/>
          <p:cNvSpPr>
            <a:spLocks noGrp="1"/>
          </p:cNvSpPr>
          <p:nvPr>
            <p:ph type="sldNum" idx="8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2F6A59F4-48D1-4DC0-88EA-F959B22747DB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3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99" name="Google Shape;137;p 2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00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La ligne droite n’est pas toujours le meilleur chemin</a:t>
            </a:r>
            <a:endParaRPr lang="fr-FR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Image 100"/>
          <p:cNvPicPr/>
          <p:nvPr/>
        </p:nvPicPr>
        <p:blipFill>
          <a:blip r:embed="rId3"/>
          <a:stretch/>
        </p:blipFill>
        <p:spPr>
          <a:xfrm>
            <a:off x="360000" y="1830600"/>
            <a:ext cx="5013000" cy="3713400"/>
          </a:xfrm>
          <a:prstGeom prst="rect">
            <a:avLst/>
          </a:prstGeom>
          <a:ln w="0">
            <a:noFill/>
          </a:ln>
        </p:spPr>
      </p:pic>
      <p:pic>
        <p:nvPicPr>
          <p:cNvPr id="102" name="Image 101"/>
          <p:cNvPicPr/>
          <p:nvPr/>
        </p:nvPicPr>
        <p:blipFill>
          <a:blip r:embed="rId4"/>
          <a:stretch/>
        </p:blipFill>
        <p:spPr>
          <a:xfrm>
            <a:off x="5760000" y="1523934"/>
            <a:ext cx="6197760" cy="4591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34;p 1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04" name="Google Shape;135;p 3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 type="sldNum" idx="9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E5D5163E-76AA-4E5F-9E38-3317F10D2EA8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4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106" name="Google Shape;137;p 3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07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Polynomial</a:t>
            </a:r>
            <a:endParaRPr lang="fr-FR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ZoneTexte 107"/>
          <p:cNvSpPr txBox="1"/>
          <p:nvPr/>
        </p:nvSpPr>
        <p:spPr>
          <a:xfrm>
            <a:off x="838080" y="867960"/>
            <a:ext cx="10861920" cy="5721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y~ a + b</a:t>
            </a:r>
            <a:r>
              <a:rPr lang="en-CA" sz="1800" b="0" strike="noStrike" spc="-1" baseline="-8000">
                <a:latin typeface="Arial"/>
              </a:rPr>
              <a:t>1</a:t>
            </a:r>
            <a:r>
              <a:rPr lang="en-CA" sz="1800" b="0" strike="noStrike" spc="-1">
                <a:latin typeface="Arial"/>
              </a:rPr>
              <a:t>*x + b</a:t>
            </a:r>
            <a:r>
              <a:rPr lang="en-CA" sz="1800" b="0" strike="noStrike" spc="-1" baseline="-8000">
                <a:latin typeface="Arial"/>
              </a:rPr>
              <a:t>2</a:t>
            </a:r>
            <a:r>
              <a:rPr lang="en-CA" sz="1800" b="0" strike="noStrike" spc="-1">
                <a:latin typeface="Arial"/>
              </a:rPr>
              <a:t>*x² + ... b</a:t>
            </a:r>
            <a:r>
              <a:rPr lang="en-CA" sz="1800" b="0" strike="noStrike" spc="-1" baseline="-8000">
                <a:latin typeface="Arial"/>
              </a:rPr>
              <a:t>n</a:t>
            </a:r>
            <a:r>
              <a:rPr lang="en-CA" sz="1800" b="0" strike="noStrike" spc="-1">
                <a:latin typeface="Arial"/>
              </a:rPr>
              <a:t>*x</a:t>
            </a:r>
            <a:r>
              <a:rPr lang="en-CA" sz="1800" b="0" strike="noStrike" spc="-1" baseline="33000">
                <a:latin typeface="Arial"/>
              </a:rPr>
              <a:t>n</a:t>
            </a:r>
            <a:endParaRPr lang="en-CA" sz="18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  <a:p>
            <a:endParaRPr lang="en-CA" sz="1800" b="0" strike="noStrike" spc="-1">
              <a:latin typeface="Arial"/>
            </a:endParaRPr>
          </a:p>
        </p:txBody>
      </p:sp>
      <p:pic>
        <p:nvPicPr>
          <p:cNvPr id="109" name="Image 108"/>
          <p:cNvPicPr/>
          <p:nvPr/>
        </p:nvPicPr>
        <p:blipFill>
          <a:blip r:embed="rId2"/>
          <a:srcRect b="4368"/>
          <a:stretch/>
        </p:blipFill>
        <p:spPr>
          <a:xfrm>
            <a:off x="2340000" y="1635120"/>
            <a:ext cx="6656400" cy="3944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34;p 4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11" name="Google Shape;135;p 5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112" name="PlaceHolder 1"/>
          <p:cNvSpPr>
            <a:spLocks noGrp="1"/>
          </p:cNvSpPr>
          <p:nvPr>
            <p:ph type="sldNum" idx="10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76A9B372-702D-4EB2-80D2-B51C30AC46B1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5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113" name="Google Shape;137;p 5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14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Snaaakes</a:t>
            </a:r>
            <a:endParaRPr lang="fr-FR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ZoneTexte 114"/>
          <p:cNvSpPr txBox="1"/>
          <p:nvPr/>
        </p:nvSpPr>
        <p:spPr>
          <a:xfrm>
            <a:off x="838080" y="900000"/>
            <a:ext cx="10861920" cy="6233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1800" b="0" strike="noStrike" spc="-1" dirty="0" err="1">
                <a:latin typeface="Arial"/>
              </a:rPr>
              <a:t>Diamondback</a:t>
            </a:r>
            <a:r>
              <a:rPr lang="fr-CA" sz="1800" b="0" strike="noStrike" spc="-1" dirty="0">
                <a:latin typeface="Arial"/>
              </a:rPr>
              <a:t> water </a:t>
            </a:r>
            <a:r>
              <a:rPr lang="fr-CA" sz="1800" b="0" strike="noStrike" spc="-1" dirty="0" err="1">
                <a:latin typeface="Arial"/>
              </a:rPr>
              <a:t>snake</a:t>
            </a:r>
            <a:r>
              <a:rPr lang="fr-CA" sz="1800" b="0" strike="noStrike" spc="-1" dirty="0">
                <a:latin typeface="Arial"/>
              </a:rPr>
              <a:t> (</a:t>
            </a:r>
            <a:r>
              <a:rPr lang="fr-CA" sz="1800" b="0" i="1" strike="noStrike" spc="-1" dirty="0" err="1">
                <a:latin typeface="Arial"/>
              </a:rPr>
              <a:t>Nerodia</a:t>
            </a:r>
            <a:r>
              <a:rPr lang="fr-CA" sz="1800" b="0" i="1" strike="noStrike" spc="-1" dirty="0">
                <a:latin typeface="Arial"/>
              </a:rPr>
              <a:t> </a:t>
            </a:r>
            <a:r>
              <a:rPr lang="fr-CA" sz="1800" b="0" i="1" strike="noStrike" spc="-1" dirty="0" err="1">
                <a:latin typeface="Arial"/>
              </a:rPr>
              <a:t>rhombifer</a:t>
            </a:r>
            <a:r>
              <a:rPr lang="fr-CA" sz="1800" b="0" strike="noStrike" spc="-1" dirty="0">
                <a:latin typeface="Arial"/>
              </a:rPr>
              <a:t>)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1800" b="0" strike="noStrike" spc="-1" dirty="0">
                <a:latin typeface="Arial"/>
              </a:rPr>
              <a:t>Nombre de serpenteaux 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1800" b="0" strike="noStrike" spc="-1" dirty="0">
                <a:latin typeface="Arial"/>
              </a:rPr>
              <a:t>3 sites, 68 individus (que nous allons ignorer aujourd’hui)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fr-CA" sz="18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fr-CA" sz="1800" b="0" strike="noStrike" spc="-1" dirty="0">
              <a:latin typeface="Arial"/>
            </a:endParaRPr>
          </a:p>
          <a:p>
            <a:endParaRPr lang="fr-CA" sz="1800" b="0" strike="noStrike" spc="-1" dirty="0">
              <a:latin typeface="Arial"/>
            </a:endParaRPr>
          </a:p>
          <a:p>
            <a:endParaRPr lang="fr-CA" sz="1800" b="0" strike="noStrike" spc="-1" dirty="0">
              <a:latin typeface="Arial"/>
            </a:endParaRPr>
          </a:p>
          <a:p>
            <a:endParaRPr lang="fr-CA" sz="1800" b="0" strike="noStrike" spc="-1" dirty="0">
              <a:latin typeface="Arial"/>
            </a:endParaRPr>
          </a:p>
          <a:p>
            <a:endParaRPr lang="fr-CA" sz="1800" b="0" strike="noStrike" spc="-1" dirty="0">
              <a:latin typeface="Arial"/>
            </a:endParaRPr>
          </a:p>
          <a:p>
            <a:endParaRPr lang="fr-CA" sz="1800" b="0" strike="noStrike" spc="-1" dirty="0">
              <a:latin typeface="Arial"/>
            </a:endParaRPr>
          </a:p>
          <a:p>
            <a:endParaRPr lang="fr-CA" sz="1800" b="0" strike="noStrike" spc="-1" dirty="0">
              <a:latin typeface="Arial"/>
            </a:endParaRPr>
          </a:p>
          <a:p>
            <a:endParaRPr lang="fr-CA" sz="1800" b="0" strike="noStrike" spc="-1" dirty="0">
              <a:latin typeface="Arial"/>
            </a:endParaRPr>
          </a:p>
          <a:p>
            <a:endParaRPr lang="fr-CA" sz="1800" b="0" strike="noStrike" spc="-1" dirty="0">
              <a:latin typeface="Arial"/>
            </a:endParaRPr>
          </a:p>
          <a:p>
            <a:endParaRPr lang="fr-CA" sz="1800" b="0" strike="noStrike" spc="-1" dirty="0">
              <a:latin typeface="Arial"/>
            </a:endParaRPr>
          </a:p>
          <a:p>
            <a:endParaRPr lang="fr-CA" sz="1800" b="0" strike="noStrike" spc="-1" dirty="0">
              <a:latin typeface="Arial"/>
            </a:endParaRPr>
          </a:p>
          <a:p>
            <a:endParaRPr lang="fr-CA" sz="1800" b="0" strike="noStrike" spc="-1" dirty="0">
              <a:latin typeface="Arial"/>
            </a:endParaRPr>
          </a:p>
          <a:p>
            <a:endParaRPr lang="fr-CA" sz="1800" b="0" strike="noStrike" spc="-1" dirty="0">
              <a:latin typeface="Arial"/>
            </a:endParaRPr>
          </a:p>
          <a:p>
            <a:endParaRPr lang="fr-CA" sz="1800" b="0" strike="noStrike" spc="-1" dirty="0">
              <a:latin typeface="Arial"/>
            </a:endParaRPr>
          </a:p>
          <a:p>
            <a:endParaRPr lang="fr-CA" sz="1800" b="0" strike="noStrike" spc="-1" dirty="0">
              <a:latin typeface="Arial"/>
            </a:endParaRPr>
          </a:p>
          <a:p>
            <a:endParaRPr lang="fr-CA" sz="1800" b="0" strike="noStrike" spc="-1" dirty="0">
              <a:latin typeface="Arial"/>
            </a:endParaRPr>
          </a:p>
          <a:p>
            <a:endParaRPr lang="fr-CA" sz="1800" b="0" strike="noStrike" spc="-1" dirty="0">
              <a:latin typeface="Arial"/>
            </a:endParaRPr>
          </a:p>
          <a:p>
            <a:endParaRPr lang="fr-CA" sz="1800" b="0" strike="noStrike" spc="-1" dirty="0">
              <a:latin typeface="Arial"/>
            </a:endParaRPr>
          </a:p>
          <a:p>
            <a:endParaRPr lang="fr-CA" sz="1800" b="0" strike="noStrike" spc="-1" dirty="0">
              <a:latin typeface="Arial"/>
            </a:endParaRPr>
          </a:p>
          <a:p>
            <a:endParaRPr lang="fr-CA" sz="1800" b="0" strike="noStrike" spc="-1" dirty="0">
              <a:latin typeface="Arial"/>
            </a:endParaRPr>
          </a:p>
        </p:txBody>
      </p:sp>
      <p:pic>
        <p:nvPicPr>
          <p:cNvPr id="116" name="Image 115"/>
          <p:cNvPicPr/>
          <p:nvPr/>
        </p:nvPicPr>
        <p:blipFill>
          <a:blip r:embed="rId2"/>
          <a:stretch/>
        </p:blipFill>
        <p:spPr>
          <a:xfrm>
            <a:off x="7200000" y="2406600"/>
            <a:ext cx="3555000" cy="2633400"/>
          </a:xfrm>
          <a:prstGeom prst="rect">
            <a:avLst/>
          </a:prstGeom>
          <a:ln w="0">
            <a:noFill/>
          </a:ln>
        </p:spPr>
      </p:pic>
      <p:pic>
        <p:nvPicPr>
          <p:cNvPr id="117" name="Image 116"/>
          <p:cNvPicPr/>
          <p:nvPr/>
        </p:nvPicPr>
        <p:blipFill>
          <a:blip r:embed="rId3"/>
          <a:stretch/>
        </p:blipFill>
        <p:spPr>
          <a:xfrm>
            <a:off x="838080" y="2160000"/>
            <a:ext cx="6112080" cy="3301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117"/>
          <p:cNvPicPr/>
          <p:nvPr/>
        </p:nvPicPr>
        <p:blipFill>
          <a:blip r:embed="rId2"/>
          <a:stretch/>
        </p:blipFill>
        <p:spPr>
          <a:xfrm>
            <a:off x="6323526" y="1079280"/>
            <a:ext cx="5556113" cy="4878360"/>
          </a:xfrm>
          <a:prstGeom prst="rect">
            <a:avLst/>
          </a:prstGeom>
          <a:ln w="0">
            <a:noFill/>
          </a:ln>
        </p:spPr>
      </p:pic>
      <p:sp>
        <p:nvSpPr>
          <p:cNvPr id="119" name="Google Shape;134;p 6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20" name="Google Shape;135;p 7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121" name="PlaceHolder 1"/>
          <p:cNvSpPr>
            <a:spLocks noGrp="1"/>
          </p:cNvSpPr>
          <p:nvPr>
            <p:ph type="sldNum" idx="11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5185CC08-D379-44FA-8B5D-953AA57D6390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6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122" name="Google Shape;137;p 7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23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Snaaakes</a:t>
            </a:r>
            <a:endParaRPr lang="fr-FR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ZoneTexte 123"/>
          <p:cNvSpPr txBox="1"/>
          <p:nvPr/>
        </p:nvSpPr>
        <p:spPr>
          <a:xfrm>
            <a:off x="838080" y="900000"/>
            <a:ext cx="10861920" cy="5721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&gt; m1=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offsprings~age,data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DiamondBack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&gt; summary(m1)</a:t>
            </a: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Estimate Std. Error t value 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(&gt;|t|)    </a:t>
            </a: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9.7010     0.6942   13.97   &lt;2e-16 ***</a:t>
            </a: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age           3.5822     0.1147   31.23   &lt;2e-16 ***</a:t>
            </a: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0.6824,	</a:t>
            </a: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Adjusted R-squared:  0.6817 </a:t>
            </a:r>
          </a:p>
          <a:p>
            <a:endParaRPr lang="en-CA" sz="14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DiamondBack,aes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age,y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 = offsprings))+</a:t>
            </a: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(position = 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position_jitter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())+</a:t>
            </a: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(method = '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34;p 5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26" name="Google Shape;135;p 6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sldNum" idx="12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29050E3A-72AE-4FCC-AC89-0B6B7A0A9F65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7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128" name="Google Shape;137;p 6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29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Snaaakes</a:t>
            </a:r>
            <a:endParaRPr lang="fr-FR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ZoneTexte 129"/>
          <p:cNvSpPr txBox="1"/>
          <p:nvPr/>
        </p:nvSpPr>
        <p:spPr>
          <a:xfrm>
            <a:off x="838080" y="900000"/>
            <a:ext cx="10861920" cy="904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&gt; m2=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offsprings~</a:t>
            </a:r>
            <a:r>
              <a:rPr lang="en-CA" sz="1400" b="0" strike="noStrike" spc="-1" dirty="0" err="1">
                <a:highlight>
                  <a:srgbClr val="FFD428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poly</a:t>
            </a:r>
            <a:r>
              <a:rPr lang="en-CA" sz="1400" b="0" strike="noStrike" spc="-1" dirty="0">
                <a:highlight>
                  <a:srgbClr val="FFD428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(age,2)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,data = 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DiamondBack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&gt; m2=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offsprings~</a:t>
            </a:r>
            <a:r>
              <a:rPr lang="en-CA" sz="1400" b="0" strike="noStrike" spc="-1" dirty="0" err="1">
                <a:highlight>
                  <a:srgbClr val="FFD428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age+I</a:t>
            </a:r>
            <a:r>
              <a:rPr lang="en-CA" sz="1400" b="0" strike="noStrike" spc="-1" dirty="0">
                <a:highlight>
                  <a:srgbClr val="FFD428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(age^2)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,data = 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DiamondBack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&gt; summary(m2)</a:t>
            </a: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Estimate Std. Error t value 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(&gt;|t|)    </a:t>
            </a: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-0.86948    0.68823  -1.263    0.207    </a:t>
            </a: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age          </a:t>
            </a:r>
            <a:r>
              <a:rPr lang="en-CA" sz="1400" b="0" strike="noStrike" spc="-1" dirty="0">
                <a:highlight>
                  <a:srgbClr val="D4EA6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9.20844 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   0.27129  33.944   &lt;2e-16 ***</a:t>
            </a: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I(age^2)    </a:t>
            </a:r>
            <a:r>
              <a:rPr lang="en-CA" sz="1400" b="0" strike="noStrike" spc="-1" dirty="0">
                <a:highlight>
                  <a:srgbClr val="FF972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-0.49783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    0.02293 -21.714   &lt;2e-16 ***</a:t>
            </a: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0.8444,	</a:t>
            </a: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Adjusted R-squared:  0.8437 </a:t>
            </a:r>
          </a:p>
          <a:p>
            <a:endParaRPr lang="en-CA" sz="14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DiamondBack,aes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age,y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 = offsprings))+</a:t>
            </a: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(position = 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position_jitter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())+</a:t>
            </a:r>
          </a:p>
          <a:p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   	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(method = '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',formula = </a:t>
            </a:r>
            <a:r>
              <a:rPr lang="en-CA" sz="1400" b="0" strike="noStrike" spc="-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y~poly</a:t>
            </a:r>
            <a:r>
              <a:rPr lang="en-CA" sz="14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(x,2))</a:t>
            </a:r>
          </a:p>
          <a:p>
            <a:endParaRPr lang="en-CA" sz="1400" b="0" strike="noStrike" spc="-1" dirty="0">
              <a:latin typeface="Arial"/>
            </a:endParaRPr>
          </a:p>
          <a:p>
            <a:endParaRPr lang="en-CA" sz="1400" b="0" strike="noStrike" spc="-1" dirty="0">
              <a:latin typeface="Arial"/>
            </a:endParaRPr>
          </a:p>
          <a:p>
            <a:endParaRPr lang="en-CA" sz="1400" b="0" strike="noStrike" spc="-1" dirty="0">
              <a:latin typeface="Arial"/>
            </a:endParaRPr>
          </a:p>
          <a:p>
            <a:endParaRPr lang="en-CA" sz="1400" b="0" strike="noStrike" spc="-1" dirty="0">
              <a:latin typeface="Arial"/>
            </a:endParaRPr>
          </a:p>
          <a:p>
            <a:endParaRPr lang="en-CA" sz="1400" b="0" strike="noStrike" spc="-1" dirty="0">
              <a:latin typeface="Arial"/>
            </a:endParaRPr>
          </a:p>
          <a:p>
            <a:endParaRPr lang="en-CA" sz="1400" b="0" strike="noStrike" spc="-1" dirty="0">
              <a:latin typeface="Arial"/>
            </a:endParaRPr>
          </a:p>
          <a:p>
            <a:endParaRPr lang="en-CA" sz="1400" b="0" strike="noStrike" spc="-1" dirty="0">
              <a:latin typeface="Arial"/>
            </a:endParaRPr>
          </a:p>
          <a:p>
            <a:endParaRPr lang="en-CA" sz="1400" b="0" strike="noStrike" spc="-1" dirty="0">
              <a:latin typeface="Arial"/>
            </a:endParaRPr>
          </a:p>
          <a:p>
            <a:endParaRPr lang="en-CA" sz="1400" b="0" strike="noStrike" spc="-1" dirty="0">
              <a:latin typeface="Arial"/>
            </a:endParaRPr>
          </a:p>
          <a:p>
            <a:endParaRPr lang="en-CA" sz="1400" b="0" strike="noStrike" spc="-1" dirty="0">
              <a:latin typeface="Arial"/>
            </a:endParaRPr>
          </a:p>
          <a:p>
            <a:endParaRPr lang="en-CA" sz="1400" b="0" strike="noStrike" spc="-1" dirty="0">
              <a:latin typeface="Arial"/>
            </a:endParaRPr>
          </a:p>
          <a:p>
            <a:endParaRPr lang="en-CA" sz="1400" b="0" strike="noStrike" spc="-1" dirty="0">
              <a:latin typeface="Arial"/>
            </a:endParaRPr>
          </a:p>
          <a:p>
            <a:endParaRPr lang="en-CA" sz="1400" b="0" strike="noStrike" spc="-1" dirty="0">
              <a:latin typeface="Arial"/>
            </a:endParaRPr>
          </a:p>
          <a:p>
            <a:endParaRPr lang="en-CA" sz="1400" b="0" strike="noStrike" spc="-1" dirty="0">
              <a:latin typeface="Arial"/>
            </a:endParaRPr>
          </a:p>
          <a:p>
            <a:endParaRPr lang="en-CA" sz="1400" b="0" strike="noStrike" spc="-1" dirty="0">
              <a:latin typeface="Arial"/>
            </a:endParaRPr>
          </a:p>
          <a:p>
            <a:endParaRPr lang="en-CA" sz="1400" b="0" strike="noStrike" spc="-1" dirty="0">
              <a:latin typeface="Arial"/>
            </a:endParaRPr>
          </a:p>
          <a:p>
            <a:endParaRPr lang="en-CA" sz="1400" b="0" strike="noStrike" spc="-1" dirty="0">
              <a:latin typeface="Arial"/>
            </a:endParaRPr>
          </a:p>
          <a:p>
            <a:endParaRPr lang="en-CA" sz="1400" b="0" strike="noStrike" spc="-1" dirty="0">
              <a:latin typeface="Arial"/>
            </a:endParaRPr>
          </a:p>
          <a:p>
            <a:endParaRPr lang="en-CA" sz="1400" b="0" strike="noStrike" spc="-1" dirty="0">
              <a:latin typeface="Arial"/>
            </a:endParaRPr>
          </a:p>
          <a:p>
            <a:endParaRPr lang="en-CA" sz="1400" b="0" strike="noStrike" spc="-1" dirty="0">
              <a:latin typeface="Arial"/>
            </a:endParaRPr>
          </a:p>
        </p:txBody>
      </p:sp>
      <p:pic>
        <p:nvPicPr>
          <p:cNvPr id="131" name="Image 130"/>
          <p:cNvPicPr/>
          <p:nvPr/>
        </p:nvPicPr>
        <p:blipFill>
          <a:blip r:embed="rId2"/>
          <a:stretch/>
        </p:blipFill>
        <p:spPr>
          <a:xfrm>
            <a:off x="6986520" y="1079280"/>
            <a:ext cx="5073480" cy="3977640"/>
          </a:xfrm>
          <a:prstGeom prst="rect">
            <a:avLst/>
          </a:prstGeom>
          <a:ln w="0">
            <a:noFill/>
          </a:ln>
        </p:spPr>
      </p:pic>
      <p:pic>
        <p:nvPicPr>
          <p:cNvPr id="132" name="Image 131"/>
          <p:cNvPicPr/>
          <p:nvPr/>
        </p:nvPicPr>
        <p:blipFill>
          <a:blip r:embed="rId3"/>
          <a:stretch/>
        </p:blipFill>
        <p:spPr>
          <a:xfrm>
            <a:off x="7020000" y="900000"/>
            <a:ext cx="5040000" cy="4262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 132"/>
          <p:cNvPicPr/>
          <p:nvPr/>
        </p:nvPicPr>
        <p:blipFill>
          <a:blip r:embed="rId2"/>
          <a:stretch/>
        </p:blipFill>
        <p:spPr>
          <a:xfrm>
            <a:off x="648000" y="828000"/>
            <a:ext cx="10260000" cy="5818680"/>
          </a:xfrm>
          <a:prstGeom prst="rect">
            <a:avLst/>
          </a:prstGeom>
          <a:ln w="0">
            <a:noFill/>
          </a:ln>
        </p:spPr>
      </p:pic>
      <p:sp>
        <p:nvSpPr>
          <p:cNvPr id="134" name="Google Shape;134;p 3"/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35" name="Google Shape;135;p 4"/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sldNum" idx="13"/>
          </p:nvPr>
        </p:nvSpPr>
        <p:spPr>
          <a:xfrm>
            <a:off x="4724640" y="64933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ED70291D-D0A9-49C0-9D7D-0C24926456F2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8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137" name="Google Shape;137;p 4"/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38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71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Interpréter les polynomial</a:t>
            </a:r>
            <a:endParaRPr lang="fr-FR" sz="2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2520000" y="900000"/>
            <a:ext cx="540000" cy="252000"/>
          </a:xfrm>
          <a:prstGeom prst="rect">
            <a:avLst/>
          </a:prstGeom>
          <a:solidFill>
            <a:srgbClr val="127622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40" name="Rectangle 139"/>
          <p:cNvSpPr/>
          <p:nvPr/>
        </p:nvSpPr>
        <p:spPr>
          <a:xfrm>
            <a:off x="2304000" y="3789000"/>
            <a:ext cx="576000" cy="252000"/>
          </a:xfrm>
          <a:prstGeom prst="rect">
            <a:avLst/>
          </a:prstGeom>
          <a:solidFill>
            <a:srgbClr val="BE480A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41" name="Rectangle 140"/>
          <p:cNvSpPr/>
          <p:nvPr/>
        </p:nvSpPr>
        <p:spPr>
          <a:xfrm>
            <a:off x="6372000" y="900000"/>
            <a:ext cx="540000" cy="252000"/>
          </a:xfrm>
          <a:prstGeom prst="rect">
            <a:avLst/>
          </a:prstGeom>
          <a:solidFill>
            <a:srgbClr val="127622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42" name="Rectangle 141"/>
          <p:cNvSpPr/>
          <p:nvPr/>
        </p:nvSpPr>
        <p:spPr>
          <a:xfrm>
            <a:off x="5904000" y="3789000"/>
            <a:ext cx="576000" cy="252000"/>
          </a:xfrm>
          <a:prstGeom prst="rect">
            <a:avLst/>
          </a:prstGeom>
          <a:solidFill>
            <a:srgbClr val="127622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43" name="Rectangle 142"/>
          <p:cNvSpPr/>
          <p:nvPr/>
        </p:nvSpPr>
        <p:spPr>
          <a:xfrm>
            <a:off x="1980000" y="900000"/>
            <a:ext cx="180000" cy="252000"/>
          </a:xfrm>
          <a:prstGeom prst="rect">
            <a:avLst/>
          </a:prstGeom>
          <a:solidFill>
            <a:srgbClr val="BE480A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44" name="Rectangle 143"/>
          <p:cNvSpPr/>
          <p:nvPr/>
        </p:nvSpPr>
        <p:spPr>
          <a:xfrm>
            <a:off x="1944000" y="3789000"/>
            <a:ext cx="180000" cy="252000"/>
          </a:xfrm>
          <a:prstGeom prst="rect">
            <a:avLst/>
          </a:prstGeom>
          <a:solidFill>
            <a:srgbClr val="127622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45" name="Rectangle 144"/>
          <p:cNvSpPr/>
          <p:nvPr/>
        </p:nvSpPr>
        <p:spPr>
          <a:xfrm>
            <a:off x="5472000" y="3789000"/>
            <a:ext cx="180000" cy="252000"/>
          </a:xfrm>
          <a:prstGeom prst="rect">
            <a:avLst/>
          </a:prstGeom>
          <a:solidFill>
            <a:srgbClr val="BE480A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46" name="Rectangle 145"/>
          <p:cNvSpPr/>
          <p:nvPr/>
        </p:nvSpPr>
        <p:spPr>
          <a:xfrm>
            <a:off x="5472000" y="900000"/>
            <a:ext cx="720000" cy="252000"/>
          </a:xfrm>
          <a:prstGeom prst="rect">
            <a:avLst/>
          </a:prstGeom>
          <a:solidFill>
            <a:srgbClr val="9999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47" name="Rectangle 146"/>
          <p:cNvSpPr/>
          <p:nvPr/>
        </p:nvSpPr>
        <p:spPr>
          <a:xfrm>
            <a:off x="8784000" y="900000"/>
            <a:ext cx="720000" cy="252000"/>
          </a:xfrm>
          <a:prstGeom prst="rect">
            <a:avLst/>
          </a:prstGeom>
          <a:solidFill>
            <a:srgbClr val="9999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48" name="Rectangle 147"/>
          <p:cNvSpPr/>
          <p:nvPr/>
        </p:nvSpPr>
        <p:spPr>
          <a:xfrm>
            <a:off x="8820000" y="3789000"/>
            <a:ext cx="180000" cy="252000"/>
          </a:xfrm>
          <a:prstGeom prst="rect">
            <a:avLst/>
          </a:prstGeom>
          <a:solidFill>
            <a:srgbClr val="127622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49" name="Rectangle 148"/>
          <p:cNvSpPr/>
          <p:nvPr/>
        </p:nvSpPr>
        <p:spPr>
          <a:xfrm>
            <a:off x="9684000" y="900000"/>
            <a:ext cx="576000" cy="252000"/>
          </a:xfrm>
          <a:prstGeom prst="rect">
            <a:avLst/>
          </a:prstGeom>
          <a:solidFill>
            <a:srgbClr val="BE480A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50" name="Rectangle 149"/>
          <p:cNvSpPr/>
          <p:nvPr/>
        </p:nvSpPr>
        <p:spPr>
          <a:xfrm>
            <a:off x="9216000" y="3789000"/>
            <a:ext cx="576000" cy="252000"/>
          </a:xfrm>
          <a:prstGeom prst="rect">
            <a:avLst/>
          </a:prstGeom>
          <a:solidFill>
            <a:srgbClr val="BE480A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F3A30-4DE6-0CE2-F333-9118DC2C2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 3">
            <a:extLst>
              <a:ext uri="{FF2B5EF4-FFF2-40B4-BE49-F238E27FC236}">
                <a16:creationId xmlns:a16="http://schemas.microsoft.com/office/drawing/2014/main" id="{4D1A9A5A-9084-9B83-B156-F04302700996}"/>
              </a:ext>
            </a:extLst>
          </p:cNvPr>
          <p:cNvSpPr/>
          <p:nvPr/>
        </p:nvSpPr>
        <p:spPr>
          <a:xfrm rot="10800000" flipH="1">
            <a:off x="537120" y="6574680"/>
            <a:ext cx="11116440" cy="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135" name="Google Shape;135;p 4">
            <a:extLst>
              <a:ext uri="{FF2B5EF4-FFF2-40B4-BE49-F238E27FC236}">
                <a16:creationId xmlns:a16="http://schemas.microsoft.com/office/drawing/2014/main" id="{D3487B4F-6729-8000-C52B-78C4041C5088}"/>
              </a:ext>
            </a:extLst>
          </p:cNvPr>
          <p:cNvSpPr/>
          <p:nvPr/>
        </p:nvSpPr>
        <p:spPr>
          <a:xfrm>
            <a:off x="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36000" bIns="3600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CA" sz="1600" b="0" strike="noStrike" spc="-1">
                <a:solidFill>
                  <a:srgbClr val="888888"/>
                </a:solidFill>
                <a:latin typeface="Calibri"/>
                <a:ea typeface="Calibri"/>
              </a:rPr>
              <a:t>ECL8202 - Cours 6</a:t>
            </a:r>
            <a:endParaRPr lang="en-CA" sz="1600" b="0" strike="noStrike" spc="-1">
              <a:latin typeface="Arial"/>
            </a:endParaRPr>
          </a:p>
        </p:txBody>
      </p:sp>
      <p:sp>
        <p:nvSpPr>
          <p:cNvPr id="138" name="PlaceHolder 2">
            <a:extLst>
              <a:ext uri="{FF2B5EF4-FFF2-40B4-BE49-F238E27FC236}">
                <a16:creationId xmlns:a16="http://schemas.microsoft.com/office/drawing/2014/main" id="{702B41A5-69B9-BF39-C04B-784EF2D6B01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Interpréter les polynomial</a:t>
            </a:r>
            <a:endParaRPr lang="fr-FR" sz="2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1">
            <a:extLst>
              <a:ext uri="{FF2B5EF4-FFF2-40B4-BE49-F238E27FC236}">
                <a16:creationId xmlns:a16="http://schemas.microsoft.com/office/drawing/2014/main" id="{65217283-A4C1-3771-780C-68361714C271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xfrm>
            <a:off x="4725120" y="649440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36000" tIns="36000" rIns="36000" bIns="3600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pos="0" algn="l"/>
              </a:tabLst>
              <a:defRPr lang="fr-CA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ED70291D-D0A9-49C0-9D7D-0C24926456F2}" type="slidenum">
              <a:rPr lang="fr-CA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9</a:t>
            </a:fld>
            <a:endParaRPr lang="en-CA" sz="1200" b="0" strike="noStrike" spc="-1" dirty="0">
              <a:latin typeface="Times New Roman"/>
            </a:endParaRPr>
          </a:p>
        </p:txBody>
      </p:sp>
      <p:sp>
        <p:nvSpPr>
          <p:cNvPr id="137" name="Google Shape;137;p 4">
            <a:extLst>
              <a:ext uri="{FF2B5EF4-FFF2-40B4-BE49-F238E27FC236}">
                <a16:creationId xmlns:a16="http://schemas.microsoft.com/office/drawing/2014/main" id="{6B562C9A-3F2A-E6BA-94FA-0EF63F072130}"/>
              </a:ext>
            </a:extLst>
          </p:cNvPr>
          <p:cNvSpPr/>
          <p:nvPr/>
        </p:nvSpPr>
        <p:spPr>
          <a:xfrm>
            <a:off x="8955360" y="6458400"/>
            <a:ext cx="3235320" cy="39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CA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49B996C-6877-3136-5955-B1B50C2767A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09480" y="1053128"/>
            <a:ext cx="10972440" cy="4528672"/>
          </a:xfrm>
        </p:spPr>
        <p:txBody>
          <a:bodyPr>
            <a:normAutofit/>
          </a:bodyPr>
          <a:lstStyle/>
          <a:p>
            <a:r>
              <a:rPr lang="en-US" sz="2000" dirty="0"/>
              <a:t>Y= b</a:t>
            </a:r>
            <a:r>
              <a:rPr lang="en-US" sz="2000" baseline="-25000" dirty="0"/>
              <a:t>0</a:t>
            </a:r>
            <a:r>
              <a:rPr lang="en-US" sz="2000" dirty="0"/>
              <a:t>+b</a:t>
            </a:r>
            <a:r>
              <a:rPr lang="en-US" sz="2000" baseline="-25000" dirty="0"/>
              <a:t>1</a:t>
            </a:r>
            <a:r>
              <a:rPr lang="en-US" sz="2000" dirty="0"/>
              <a:t>x+b</a:t>
            </a:r>
            <a:r>
              <a:rPr lang="en-US" sz="2000" baseline="-25000" dirty="0"/>
              <a:t>2</a:t>
            </a:r>
            <a:r>
              <a:rPr lang="en-US" sz="2000" dirty="0"/>
              <a:t>x</a:t>
            </a:r>
            <a:r>
              <a:rPr lang="en-US" sz="2000" baseline="30000" dirty="0"/>
              <a:t>2</a:t>
            </a:r>
          </a:p>
          <a:p>
            <a:r>
              <a:rPr lang="en-US" sz="2000" dirty="0" err="1"/>
              <a:t>dy</a:t>
            </a:r>
            <a:r>
              <a:rPr lang="en-US" sz="2000" dirty="0"/>
              <a:t>/dx= b</a:t>
            </a:r>
            <a:r>
              <a:rPr lang="en-US" sz="2000" baseline="-25000" dirty="0"/>
              <a:t>1</a:t>
            </a:r>
            <a:r>
              <a:rPr lang="en-US" sz="2000" dirty="0"/>
              <a:t>+2b</a:t>
            </a:r>
            <a:r>
              <a:rPr lang="en-US" sz="2000" baseline="-25000" dirty="0"/>
              <a:t>2</a:t>
            </a:r>
            <a:r>
              <a:rPr lang="en-US" sz="2000" dirty="0"/>
              <a:t>x</a:t>
            </a:r>
          </a:p>
          <a:p>
            <a:pPr marL="0" indent="0">
              <a:buNone/>
            </a:pPr>
            <a:r>
              <a:rPr lang="en-US" sz="2000" dirty="0"/>
              <a:t>-&gt; d</a:t>
            </a:r>
            <a:r>
              <a:rPr lang="en-US" sz="2000" baseline="-25000" dirty="0"/>
              <a:t>offspring</a:t>
            </a:r>
            <a:r>
              <a:rPr lang="en-US" sz="2000" dirty="0"/>
              <a:t>/d</a:t>
            </a:r>
            <a:r>
              <a:rPr lang="en-US" sz="2000" baseline="-25000" dirty="0"/>
              <a:t>age</a:t>
            </a:r>
            <a:r>
              <a:rPr lang="en-US" sz="2000" dirty="0"/>
              <a:t>= 9 +2*-0.5*age</a:t>
            </a:r>
            <a:endParaRPr lang="fr-CA" sz="20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9406205-11CD-8279-97A9-57DBD323F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447" y="237457"/>
            <a:ext cx="3771409" cy="31915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6F12E4C-9BED-A9D3-E444-0B1C56884B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0A00BF-4630-86C3-7DCC-01E3E7A6B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3" y="3816607"/>
            <a:ext cx="3649014" cy="2364648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6434FDA-05F1-B43C-0438-9921117F6728}"/>
              </a:ext>
            </a:extLst>
          </p:cNvPr>
          <p:cNvCxnSpPr/>
          <p:nvPr/>
        </p:nvCxnSpPr>
        <p:spPr>
          <a:xfrm flipV="1">
            <a:off x="9397285" y="832834"/>
            <a:ext cx="0" cy="452907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37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1954</TotalTime>
  <Words>1596</Words>
  <Application>Microsoft Office PowerPoint</Application>
  <PresentationFormat>Grand écran</PresentationFormat>
  <Paragraphs>480</Paragraphs>
  <Slides>29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29</vt:i4>
      </vt:variant>
    </vt:vector>
  </HeadingPairs>
  <TitlesOfParts>
    <vt:vector size="39" baseType="lpstr">
      <vt:lpstr>Aptos</vt:lpstr>
      <vt:lpstr>Arial</vt:lpstr>
      <vt:lpstr>Calibri</vt:lpstr>
      <vt:lpstr>Courier New</vt:lpstr>
      <vt:lpstr>StarSymbol</vt:lpstr>
      <vt:lpstr>Symbol</vt:lpstr>
      <vt:lpstr>Times New Roman</vt:lpstr>
      <vt:lpstr>Wingdings</vt:lpstr>
      <vt:lpstr>Office Theme</vt:lpstr>
      <vt:lpstr>Office Theme</vt:lpstr>
      <vt:lpstr>Présentation PowerPoint</vt:lpstr>
      <vt:lpstr>La ligne droite n’est pas toujours le meilleur chemin</vt:lpstr>
      <vt:lpstr>La ligne droite n’est pas toujours le meilleur chemin</vt:lpstr>
      <vt:lpstr>Polynomial</vt:lpstr>
      <vt:lpstr>Snaaakes</vt:lpstr>
      <vt:lpstr>Snaaakes</vt:lpstr>
      <vt:lpstr>Snaaakes</vt:lpstr>
      <vt:lpstr>Interpréter les polynomial</vt:lpstr>
      <vt:lpstr>Interpréter les polynomial</vt:lpstr>
      <vt:lpstr>Snaaakes</vt:lpstr>
      <vt:lpstr>Snaaakes</vt:lpstr>
      <vt:lpstr>Snaaakes</vt:lpstr>
      <vt:lpstr>Linéarisation</vt:lpstr>
      <vt:lpstr>Linéarisation plus complexes</vt:lpstr>
      <vt:lpstr>Exponentialle Type 1 </vt:lpstr>
      <vt:lpstr>Exponentielle type2</vt:lpstr>
      <vt:lpstr>Exponentielle type 3</vt:lpstr>
      <vt:lpstr>Logistic function (3 paramètre)</vt:lpstr>
      <vt:lpstr>Gompertz</vt:lpstr>
      <vt:lpstr>Fonction Allométrique</vt:lpstr>
      <vt:lpstr>Linéarisation</vt:lpstr>
      <vt:lpstr>Les vrais modèles non-linéaires</vt:lpstr>
      <vt:lpstr>modèle logistique à quatre paramètres</vt:lpstr>
      <vt:lpstr>NLS -- suppositions </vt:lpstr>
      <vt:lpstr>modèle logistique à quatre paramètres</vt:lpstr>
      <vt:lpstr>modèle logistique à quatre paramètres</vt:lpstr>
      <vt:lpstr>modèle logistique à quatre paramètres</vt:lpstr>
      <vt:lpstr>Régression segmentée</vt:lpstr>
      <vt:lpstr>Régression segmentée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dc:description/>
  <cp:lastModifiedBy>Pigeon, Gabriel</cp:lastModifiedBy>
  <cp:revision>75</cp:revision>
  <dcterms:modified xsi:type="dcterms:W3CDTF">2024-03-11T14:03:32Z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Grand écran</vt:lpwstr>
  </property>
  <property fmtid="{D5CDD505-2E9C-101B-9397-08002B2CF9AE}" pid="4" name="Slides">
    <vt:i4>32</vt:i4>
  </property>
</Properties>
</file>